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393258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қазан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(жаңбыр,қар). Оңтүстік-шығыстан соғатын жел оңтүстік-батысқа ауысады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және күндіз 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itchFamily="18" charset="0"/>
                <a:cs typeface="Times New Roman" pitchFamily="18" charset="0"/>
              </a:rPr>
              <a:t>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a:t>
            </a:r>
            <a:r>
              <a:rPr lang="en-US"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 (жаңбыр, қар). </a:t>
            </a:r>
            <a:r>
              <a:rPr lang="kk-KZ" sz="1200" dirty="0">
                <a:solidFill>
                  <a:prstClr val="black"/>
                </a:solidFill>
                <a:latin typeface="Times New Roman" pitchFamily="18" charset="0"/>
                <a:cs typeface="Times New Roman" pitchFamily="18" charset="0"/>
              </a:rPr>
              <a:t>Оңтүстік-батыстан 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33508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65780558"/>
              </p:ext>
            </p:extLst>
          </p:nvPr>
        </p:nvGraphicFramePr>
        <p:xfrm>
          <a:off x="5018548" y="4144634"/>
          <a:ext cx="4691064" cy="215844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lvl="0"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9367991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18047</TotalTime>
  <Words>565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2881</cp:revision>
  <cp:lastPrinted>2021-07-01T03:56:27Z</cp:lastPrinted>
  <dcterms:created xsi:type="dcterms:W3CDTF">2018-03-27T06:03:00Z</dcterms:created>
  <dcterms:modified xsi:type="dcterms:W3CDTF">2023-10-30T07:14:48Z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