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41741316"/>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58828907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382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,845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оңтүстік-батысқа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0-5, күндіз 5-10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31</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Түнде және таңертең тұман. </a:t>
            </a:r>
            <a:r>
              <a:rPr lang="kk-KZ" altLang="ru-RU" sz="1200" dirty="0" smtClean="0">
                <a:latin typeface="Times New Roman" pitchFamily="18" charset="0"/>
                <a:cs typeface="Times New Roman" pitchFamily="18" charset="0"/>
              </a:rPr>
              <a:t>Оң</a:t>
            </a:r>
            <a:r>
              <a:rPr lang="kk-KZ" altLang="ru-RU" sz="1200" dirty="0" smtClean="0">
                <a:latin typeface="Times New Roman" pitchFamily="18" charset="0"/>
                <a:cs typeface="Times New Roman" pitchFamily="18" charset="0"/>
              </a:rPr>
              <a:t>түстік-батыстан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1-6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2-4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18295</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3236</cp:revision>
  <cp:lastPrinted>2023-02-06T06:57:51Z</cp:lastPrinted>
  <dcterms:created xsi:type="dcterms:W3CDTF">2018-03-27T06:03:00Z</dcterms:created>
  <dcterms:modified xsi:type="dcterms:W3CDTF">2023-10-30T07:27:07Z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