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31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31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Желдің бағыты солтүстік-батыстан оңтүстік-батысқа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күндіз екпіні 15-20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0 градус шамасында, </a:t>
            </a:r>
            <a:r>
              <a:rPr lang="kk-KZ" sz="1200" smtClean="0">
                <a:latin typeface="Times New Roman" pitchFamily="18" charset="0"/>
                <a:cs typeface="Times New Roman" pitchFamily="18" charset="0"/>
              </a:rPr>
              <a:t>күндіз 6-8 градус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01 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31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қараша </a:t>
            </a:r>
            <a:r>
              <a:rPr lang="ru-RU" sz="1200" b="1" dirty="0" err="1" smtClean="0">
                <a:solidFill>
                  <a:srgbClr val="000000"/>
                </a:solidFill>
                <a:latin typeface="Times New Roman" pitchFamily="18" charset="0"/>
                <a:cs typeface="Times New Roman" pitchFamily="18" charset="0"/>
              </a:rPr>
              <a:t>сағ</a:t>
            </a:r>
            <a:r>
              <a:rPr lang="ru-RU" sz="1200" b="1" dirty="0" err="1"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екпіні 15-20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16582139"/>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itchFamily="18" charset="0"/>
                <a:cs typeface="Times New Roman" pitchFamily="18" charset="0"/>
              </a:rPr>
              <a:t>қазанда, </a:t>
            </a:r>
            <a:r>
              <a:rPr lang="kk-KZ" sz="1200" dirty="0" smtClean="0">
                <a:solidFill>
                  <a:schemeClr val="tx1"/>
                </a:solidFill>
                <a:latin typeface="Times New Roman" pitchFamily="18" charset="0"/>
                <a:cs typeface="Times New Roman" pitchFamily="18" charset="0"/>
              </a:rPr>
              <a:t>01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Имангалиева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16069</TotalTime>
  <Words>533</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3629</cp:revision>
  <cp:lastPrinted>2021-07-01T07:38:07Z</cp:lastPrinted>
  <dcterms:created xsi:type="dcterms:W3CDTF">2018-03-27T06:03:00Z</dcterms:created>
  <dcterms:modified xsi:type="dcterms:W3CDTF">2023-10-30T07:40:53Z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