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86" d="100"/>
          <a:sy n="86" d="100"/>
        </p:scale>
        <p:origin x="72" y="7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01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01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түнде жауын-шашын (көбінесе жаңбыр) жауады. Батыстан, оңтүстік-батыстан жел соғады, күші 7-12, түнде екпіні 15-20 м/с. Ауа температурасы түнде 5-7, күндіз 9-11 градус жылы болады.</a:t>
            </a:r>
          </a:p>
          <a:p>
            <a:pPr algn="ctr"/>
            <a:r>
              <a:rPr lang="kk-KZ" sz="1200" b="1" dirty="0">
                <a:solidFill>
                  <a:srgbClr val="000000"/>
                </a:solidFill>
                <a:latin typeface="Times New Roman" pitchFamily="18" charset="0"/>
                <a:cs typeface="Times New Roman" pitchFamily="18" charset="0"/>
              </a:rPr>
              <a:t>02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01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02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Оңтүстік-батыстан, оңтүстіктен жел соғады, күші 2-7 м/с. Ауа температурасы 5-7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982754"/>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01 </a:t>
            </a:r>
            <a:r>
              <a:rPr lang="kk-KZ" sz="1200" dirty="0">
                <a:solidFill>
                  <a:schemeClr val="tx1"/>
                </a:solidFill>
                <a:latin typeface="Times New Roman" pitchFamily="18" charset="0"/>
                <a:cs typeface="Times New Roman" pitchFamily="18" charset="0"/>
              </a:rPr>
              <a:t>қарашада, 02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Имангалиева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16073</TotalTime>
  <Words>634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3633</cp:revision>
  <cp:lastPrinted>2021-07-01T07:38:07Z</cp:lastPrinted>
  <dcterms:created xsi:type="dcterms:W3CDTF">2018-03-27T06:03:00Z</dcterms:created>
  <dcterms:modified xsi:type="dcterms:W3CDTF">2023-10-31T07:15:34Z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