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53515244"/>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№304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31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100468"/>
            <a:ext cx="5008686"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kk-KZ" altLang="ru-RU" sz="1200" b="1" dirty="0">
                <a:solidFill>
                  <a:srgbClr val="000000"/>
                </a:solidFill>
                <a:latin typeface="Times New Roman" panose="02020603050405020304" pitchFamily="18" charset="0"/>
                <a:cs typeface="Times New Roman" panose="02020603050405020304" pitchFamily="18" charset="0"/>
              </a:rPr>
              <a:t>1 </a:t>
            </a:r>
            <a:r>
              <a:rPr lang="kk-KZ" altLang="ru-RU" sz="1200" b="1" dirty="0" smtClean="0">
                <a:solidFill>
                  <a:srgbClr val="000000"/>
                </a:solidFill>
                <a:latin typeface="Times New Roman" panose="02020603050405020304" pitchFamily="18" charset="0"/>
                <a:cs typeface="Times New Roman" panose="02020603050405020304" pitchFamily="18" charset="0"/>
              </a:rPr>
              <a:t>қарашаға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31</a:t>
            </a:r>
            <a:r>
              <a:rPr lang="kk-KZ" altLang="ru-RU" sz="1200" b="1" dirty="0">
                <a:solidFill>
                  <a:srgbClr val="000000"/>
                </a:solidFill>
                <a:latin typeface="Times New Roman" panose="02020603050405020304" pitchFamily="18" charset="0"/>
                <a:cs typeface="Times New Roman" panose="02020603050405020304" pitchFamily="18" charset="0"/>
              </a:rPr>
              <a:t> қазан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1</a:t>
            </a:r>
            <a:r>
              <a:rPr lang="kk-KZ" altLang="ru-RU" sz="1200" b="1" dirty="0">
                <a:solidFill>
                  <a:srgbClr val="000000"/>
                </a:solidFill>
                <a:latin typeface="Times New Roman" panose="02020603050405020304" pitchFamily="18" charset="0"/>
                <a:cs typeface="Times New Roman" panose="02020603050405020304" pitchFamily="18" charset="0"/>
              </a:rPr>
              <a:t> қараша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kk-KZ" sz="1200" dirty="0">
                <a:latin typeface="Times New Roman" pitchFamily="18" charset="0"/>
                <a:cs typeface="Times New Roman" pitchFamily="18" charset="0"/>
              </a:rPr>
              <a:t>Б</a:t>
            </a:r>
            <a:r>
              <a:rPr lang="kk-KZ" sz="1200" dirty="0" smtClean="0">
                <a:latin typeface="Times New Roman" pitchFamily="18" charset="0"/>
                <a:cs typeface="Times New Roman" pitchFamily="18" charset="0"/>
              </a:rPr>
              <a:t>ұлтты</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таңертең және күндіз </a:t>
            </a:r>
            <a:r>
              <a:rPr lang="kk-KZ" sz="1200" dirty="0" smtClean="0">
                <a:latin typeface="Times New Roman" pitchFamily="18" charset="0"/>
                <a:cs typeface="Times New Roman" pitchFamily="18" charset="0"/>
              </a:rPr>
              <a:t>жауын-шашын </a:t>
            </a:r>
            <a:r>
              <a:rPr lang="en-US"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жаңбыр, қар</a:t>
            </a:r>
            <a:r>
              <a:rPr lang="en-US" sz="1200" dirty="0" smtClean="0">
                <a:latin typeface="Times New Roman" pitchFamily="18" charset="0"/>
                <a:cs typeface="Times New Roman" pitchFamily="18" charset="0"/>
              </a:rPr>
              <a:t>)</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Оңтүстік-батыстан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батыстан</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7-12, күндіз екпіні 15 </a:t>
            </a:r>
            <a:r>
              <a:rPr lang="kk-KZ" sz="1200" dirty="0" smtClean="0">
                <a:latin typeface="Times New Roman" pitchFamily="18" charset="0"/>
                <a:cs typeface="Times New Roman" pitchFamily="18" charset="0"/>
              </a:rPr>
              <a:t>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0</a:t>
            </a:r>
            <a:r>
              <a:rPr lang="kk-KZ" sz="1200" dirty="0" smtClean="0">
                <a:latin typeface="Times New Roman" pitchFamily="18" charset="0"/>
                <a:cs typeface="Times New Roman" pitchFamily="18" charset="0"/>
              </a:rPr>
              <a:t>-2</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3</a:t>
            </a:r>
            <a:r>
              <a:rPr lang="ru-RU" sz="1200" dirty="0" smtClean="0">
                <a:latin typeface="Times New Roman" pitchFamily="18" charset="0"/>
                <a:cs typeface="Times New Roman" pitchFamily="18" charset="0"/>
              </a:rPr>
              <a:t>-5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2 </a:t>
            </a:r>
            <a:r>
              <a:rPr lang="kk-KZ" altLang="ru-RU" sz="1200" b="1" dirty="0" smtClean="0">
                <a:solidFill>
                  <a:srgbClr val="000000"/>
                </a:solidFill>
                <a:latin typeface="Times New Roman" panose="02020603050405020304" pitchFamily="18" charset="0"/>
                <a:cs typeface="Times New Roman" panose="02020603050405020304" pitchFamily="18" charset="0"/>
              </a:rPr>
              <a:t>қарашаға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1 қараша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 </a:t>
            </a:r>
            <a:r>
              <a:rPr lang="kk-KZ" altLang="ru-RU" sz="1200" b="1" dirty="0">
                <a:solidFill>
                  <a:srgbClr val="000000"/>
                </a:solidFill>
                <a:latin typeface="Times New Roman" panose="02020603050405020304" pitchFamily="18" charset="0"/>
                <a:cs typeface="Times New Roman" panose="02020603050405020304" pitchFamily="18" charset="0"/>
              </a:rPr>
              <a:t>қараша</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a:t>
            </a:r>
            <a:r>
              <a:rPr lang="ru-RU" sz="1200" dirty="0" err="1" smtClean="0">
                <a:latin typeface="Times New Roman" pitchFamily="18" charset="0"/>
                <a:cs typeface="Times New Roman" pitchFamily="18" charset="0"/>
              </a:rPr>
              <a:t>атыстан</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7-12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0</a:t>
            </a:r>
            <a:r>
              <a:rPr lang="ru-RU" sz="1200" smtClean="0">
                <a:latin typeface="Times New Roman" pitchFamily="18" charset="0"/>
                <a:cs typeface="Times New Roman" pitchFamily="18" charset="0"/>
              </a:rPr>
              <a:t>-2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31</a:t>
            </a:r>
            <a:r>
              <a:rPr lang="kk-KZ" altLang="ru-RU" sz="1200" b="1"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қазан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276872"/>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endParaRPr lang="kk-KZ" altLang="en-US" sz="1200" dirty="0" smtClean="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rgbClr val="000000"/>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73850743"/>
              </p:ext>
            </p:extLst>
          </p:nvPr>
        </p:nvGraphicFramePr>
        <p:xfrm>
          <a:off x="4931344" y="4365104"/>
          <a:ext cx="4667576" cy="943761"/>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368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rowSpan="2" gridSpan="2">
                  <a:txBody>
                    <a:bodyPr/>
                    <a:lstStyle/>
                    <a:p>
                      <a:pPr algn="ctr" fontAlgn="b"/>
                      <a:r>
                        <a:rPr lang="ru-RU" sz="1100" b="1" i="0" u="none" strike="noStrike" dirty="0" err="1" smtClean="0">
                          <a:solidFill>
                            <a:schemeClr val="tx1"/>
                          </a:solidFill>
                          <a:effectLst/>
                          <a:latin typeface="Times New Roman" pitchFamily="18" charset="0"/>
                          <a:cs typeface="Times New Roman" pitchFamily="18" charset="0"/>
                        </a:rPr>
                        <a:t>Техникалық</a:t>
                      </a:r>
                      <a:r>
                        <a:rPr lang="ru-RU" sz="1100" b="1" i="0" u="none" strike="noStrike" dirty="0" smtClean="0">
                          <a:solidFill>
                            <a:schemeClr val="tx1"/>
                          </a:solidFill>
                          <a:effectLst/>
                          <a:latin typeface="Times New Roman" pitchFamily="18" charset="0"/>
                          <a:cs typeface="Times New Roman" pitchFamily="18" charset="0"/>
                        </a:rPr>
                        <a:t> </a:t>
                      </a:r>
                      <a:r>
                        <a:rPr lang="ru-RU" sz="1100" b="1" i="0" u="none" strike="noStrike" dirty="0" err="1" smtClean="0">
                          <a:solidFill>
                            <a:schemeClr val="tx1"/>
                          </a:solidFill>
                          <a:effectLst/>
                          <a:latin typeface="Times New Roman" pitchFamily="18" charset="0"/>
                          <a:cs typeface="Times New Roman" pitchFamily="18" charset="0"/>
                        </a:rPr>
                        <a:t>себептерге</a:t>
                      </a:r>
                      <a:r>
                        <a:rPr lang="ru-RU" sz="1100" b="1" i="0" u="none" strike="noStrike" dirty="0" smtClean="0">
                          <a:solidFill>
                            <a:schemeClr val="tx1"/>
                          </a:solidFill>
                          <a:effectLst/>
                          <a:latin typeface="Times New Roman" pitchFamily="18" charset="0"/>
                          <a:cs typeface="Times New Roman" pitchFamily="18" charset="0"/>
                        </a:rPr>
                        <a:t> </a:t>
                      </a:r>
                      <a:r>
                        <a:rPr lang="ru-RU" sz="1100" b="1" i="0" u="none" strike="noStrike" dirty="0" err="1" smtClean="0">
                          <a:solidFill>
                            <a:schemeClr val="tx1"/>
                          </a:solidFill>
                          <a:effectLst/>
                          <a:latin typeface="Times New Roman" pitchFamily="18" charset="0"/>
                          <a:cs typeface="Times New Roman" pitchFamily="18" charset="0"/>
                        </a:rPr>
                        <a:t>байланысты</a:t>
                      </a:r>
                      <a:r>
                        <a:rPr lang="ru-RU" sz="1100" b="1" i="0" u="none" strike="noStrike" dirty="0" smtClean="0">
                          <a:solidFill>
                            <a:schemeClr val="tx1"/>
                          </a:solidFill>
                          <a:effectLst/>
                          <a:latin typeface="Times New Roman" pitchFamily="18" charset="0"/>
                          <a:cs typeface="Times New Roman" pitchFamily="18" charset="0"/>
                        </a:rPr>
                        <a:t> </a:t>
                      </a:r>
                      <a:r>
                        <a:rPr lang="ru-RU" sz="1100" b="1" i="0" u="none" strike="noStrike" dirty="0" err="1" smtClean="0">
                          <a:solidFill>
                            <a:schemeClr val="tx1"/>
                          </a:solidFill>
                          <a:effectLst/>
                          <a:latin typeface="Times New Roman" pitchFamily="18" charset="0"/>
                          <a:cs typeface="Times New Roman" pitchFamily="18" charset="0"/>
                        </a:rPr>
                        <a:t>деректер</a:t>
                      </a:r>
                      <a:r>
                        <a:rPr lang="ru-RU" sz="1100" b="1" i="0" u="none" strike="noStrike" dirty="0" smtClean="0">
                          <a:solidFill>
                            <a:schemeClr val="tx1"/>
                          </a:solidFill>
                          <a:effectLst/>
                          <a:latin typeface="Times New Roman" pitchFamily="18" charset="0"/>
                          <a:cs typeface="Times New Roman" pitchFamily="18" charset="0"/>
                        </a:rPr>
                        <a:t> </a:t>
                      </a:r>
                      <a:r>
                        <a:rPr lang="ru-RU" sz="1100" b="1" i="0" u="none" strike="noStrike" dirty="0" err="1" smtClean="0">
                          <a:solidFill>
                            <a:schemeClr val="tx1"/>
                          </a:solidFill>
                          <a:effectLst/>
                          <a:latin typeface="Times New Roman" pitchFamily="18" charset="0"/>
                          <a:cs typeface="Times New Roman" pitchFamily="18" charset="0"/>
                        </a:rPr>
                        <a:t>жоқ</a:t>
                      </a:r>
                      <a:r>
                        <a:rPr lang="ru-RU" sz="1100" b="1" i="0" u="none" strike="noStrike" dirty="0" smtClean="0">
                          <a:solidFill>
                            <a:schemeClr val="tx1"/>
                          </a:solidFill>
                          <a:effectLst/>
                          <a:latin typeface="Times New Roman" pitchFamily="18" charset="0"/>
                          <a:cs typeface="Times New Roman" pitchFamily="18" charset="0"/>
                        </a:rPr>
                        <a:t>.</a:t>
                      </a:r>
                      <a:endParaRPr lang="ru-RU" sz="1100" b="1" i="0" u="none" strike="noStrike" dirty="0">
                        <a:solidFill>
                          <a:schemeClr val="tx1"/>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rowSpan="2" hMerge="1">
                  <a:txBody>
                    <a:bodyPr/>
                    <a:lstStyle/>
                    <a:p>
                      <a:pPr algn="ctr" fontAlgn="b"/>
                      <a:endParaRPr lang="ru-RU" sz="1100" b="0" i="0" u="none" strike="noStrike">
                        <a:solidFill>
                          <a:srgbClr val="FF0000"/>
                        </a:solidFill>
                        <a:effectLst/>
                        <a:latin typeface="Calibri"/>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vMerge="1">
                  <a:txBody>
                    <a:bodyPr/>
                    <a:lstStyle/>
                    <a:p>
                      <a:pPr algn="ctr" fontAlgn="b"/>
                      <a:endParaRPr lang="ru-RU" sz="1100" b="0" i="0" u="none" strike="noStrike">
                        <a:solidFill>
                          <a:srgbClr val="FF0000"/>
                        </a:solidFill>
                        <a:effectLst/>
                        <a:latin typeface="Calibri"/>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vMerge="1">
                  <a:txBody>
                    <a:bodyPr/>
                    <a:lstStyle/>
                    <a:p>
                      <a:pPr algn="ctr" fontAlgn="b"/>
                      <a:endParaRPr lang="ru-RU" sz="1100" b="0" i="0" u="none" strike="noStrike" dirty="0">
                        <a:solidFill>
                          <a:srgbClr val="FF0000"/>
                        </a:solidFill>
                        <a:effectLst/>
                        <a:latin typeface="Calibri"/>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Полянская А.А./ </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17311</TotalTime>
  <Words>551</Words>
  <Application>Microsoft Office PowerPoint</Application>
  <PresentationFormat>Лист A4 (210x297 мм)</PresentationFormat>
  <Paragraphs>79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3142</cp:revision>
  <cp:lastPrinted>2021-07-01T07:38:07Z</cp:lastPrinted>
  <dcterms:created xsi:type="dcterms:W3CDTF">2018-03-27T06:03:00Z</dcterms:created>
  <dcterms:modified xsi:type="dcterms:W3CDTF">2023-10-31T06:01:46Z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