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3" d="100"/>
          <a:sy n="103" d="100"/>
        </p:scale>
        <p:origin x="498"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47598644"/>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№304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31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06143" y="3602117"/>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31 </a:t>
            </a:r>
            <a:r>
              <a:rPr lang="kk-KZ" altLang="ru-RU" sz="1200" b="1" dirty="0" smtClean="0">
                <a:latin typeface="Times New Roman" panose="02020603050405020304" pitchFamily="18" charset="0"/>
                <a:cs typeface="Times New Roman" panose="02020603050405020304" pitchFamily="18" charset="0"/>
              </a:rPr>
              <a:t>қазан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2169825"/>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01 қарашаға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31 қазан </a:t>
            </a:r>
            <a:r>
              <a:rPr lang="ru-RU" altLang="ru-RU" sz="1200" b="1" dirty="0">
                <a:latin typeface="Times New Roman" panose="02020603050405020304" pitchFamily="18" charset="0"/>
                <a:cs typeface="Times New Roman" panose="02020603050405020304" pitchFamily="18" charset="0"/>
              </a:rPr>
              <a:t>21-ден </a:t>
            </a:r>
            <a:r>
              <a:rPr lang="kk-KZ" altLang="ru-RU" sz="1200" b="1" dirty="0">
                <a:latin typeface="Times New Roman" panose="02020603050405020304" pitchFamily="18" charset="0"/>
                <a:cs typeface="Times New Roman" panose="02020603050405020304" pitchFamily="18" charset="0"/>
              </a:rPr>
              <a:t>0</a:t>
            </a:r>
            <a:r>
              <a:rPr lang="kk-KZ" altLang="ru-RU" sz="1200" b="1" dirty="0" smtClean="0">
                <a:latin typeface="Times New Roman" panose="02020603050405020304" pitchFamily="18" charset="0"/>
                <a:cs typeface="Times New Roman" panose="02020603050405020304" pitchFamily="18" charset="0"/>
              </a:rPr>
              <a:t>1</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қараша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Бұлтты, жаңбыр. Оңтүстік-батыстан, батыстан жел соғады, күші 5-10 м/с. Ауа температурасы түнде және</a:t>
            </a:r>
            <a:r>
              <a:rPr lang="ru-RU" sz="1200" dirty="0">
                <a:solidFill>
                  <a:prstClr val="black"/>
                </a:solidFill>
                <a:latin typeface="Times New Roman" pitchFamily="18" charset="0"/>
                <a:cs typeface="Times New Roman" pitchFamily="18" charset="0"/>
              </a:rPr>
              <a:t> </a:t>
            </a:r>
            <a:r>
              <a:rPr lang="kk-KZ" sz="1200">
                <a:solidFill>
                  <a:prstClr val="black"/>
                </a:solidFill>
                <a:latin typeface="Times New Roman" pitchFamily="18" charset="0"/>
                <a:cs typeface="Times New Roman" pitchFamily="18" charset="0"/>
              </a:rPr>
              <a:t>күндіз </a:t>
            </a:r>
            <a:r>
              <a:rPr lang="kk-KZ" sz="1200" smtClean="0">
                <a:solidFill>
                  <a:prstClr val="black"/>
                </a:solidFill>
                <a:latin typeface="Times New Roman" pitchFamily="18" charset="0"/>
                <a:cs typeface="Times New Roman" pitchFamily="18" charset="0"/>
              </a:rPr>
              <a:t>2-4°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just"/>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indent="185738" algn="just"/>
            <a:endParaRPr lang="kk-KZ" sz="300" b="1" dirty="0">
              <a:solidFill>
                <a:srgbClr val="000000"/>
              </a:solidFill>
              <a:latin typeface="Times New Roman" panose="02020603050405020304" pitchFamily="18" charset="0"/>
              <a:cs typeface="Times New Roman" panose="02020603050405020304" pitchFamily="18" charset="0"/>
              <a:sym typeface="+mn-ea"/>
            </a:endParaRPr>
          </a:p>
          <a:p>
            <a:pPr indent="182563" algn="ctr">
              <a:spcBef>
                <a:spcPts val="0"/>
              </a:spcBef>
              <a:defRPr/>
            </a:pPr>
            <a:r>
              <a:rPr lang="ru-RU" altLang="ru-RU" sz="1200" b="1" dirty="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02 </a:t>
            </a:r>
            <a:r>
              <a:rPr lang="ru-RU" altLang="ru-RU" sz="1200" b="1" dirty="0" err="1" smtClean="0">
                <a:latin typeface="Times New Roman" pitchFamily="18" charset="0"/>
                <a:cs typeface="Times New Roman" pitchFamily="18" charset="0"/>
              </a:rPr>
              <a:t>қарашаға</a:t>
            </a:r>
            <a:r>
              <a:rPr lang="kk-KZ"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1 қараша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kk-KZ" sz="1200" b="1" dirty="0" smtClean="0">
                <a:latin typeface="Times New Roman" panose="02020603050405020304" pitchFamily="18" charset="0"/>
                <a:cs typeface="Times New Roman" panose="02020603050405020304" pitchFamily="18" charset="0"/>
              </a:rPr>
              <a:t>02 қараша</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Бұлтты, жауын-шашын (жаңбыр,қар). Оңтүстік-батыстан, батыстан жел соғады, күші 5-10 м/с. Ауа температурасы 0-2° 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4929871" y="3258104"/>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4911226" y="2365767"/>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499255884"/>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0,233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2816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0,563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159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0,794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0,214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2,238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14339" y="5932774"/>
            <a:ext cx="4521389" cy="307777"/>
          </a:xfrm>
          <a:prstGeom prst="rect">
            <a:avLst/>
          </a:prstGeom>
          <a:solidFill>
            <a:schemeClr val="bg1"/>
          </a:solidFill>
          <a:ln w="9525">
            <a:noFill/>
          </a:ln>
        </p:spPr>
        <p:txBody>
          <a:bodyPr wrap="square">
            <a:spAutoFit/>
          </a:bodyPr>
          <a:lstStyle/>
          <a:p>
            <a:pPr lvl="0"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Говоркова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Н.М. </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Эрнст Л</a:t>
            </a:r>
            <a:r>
              <a:rPr lang="ru-RU" altLang="ru-RU" sz="1400" b="1" i="1" dirty="0" smtClean="0">
                <a:solidFill>
                  <a:srgbClr val="000000"/>
                </a:solidFill>
                <a:latin typeface="Times New Roman" panose="02020603050405020304" pitchFamily="18" charset="0"/>
                <a:cs typeface="Times New Roman" panose="02020603050405020304" pitchFamily="18" charset="0"/>
              </a:rPr>
              <a:t>.В.</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18141</TotalTime>
  <Words>565</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2945</cp:revision>
  <cp:lastPrinted>2021-07-01T03:56:27Z</cp:lastPrinted>
  <dcterms:created xsi:type="dcterms:W3CDTF">2018-03-27T06:03:00Z</dcterms:created>
  <dcterms:modified xsi:type="dcterms:W3CDTF">2023-10-31T07:07:01Z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