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13079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қазан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01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Оңтүстік-батыстан, батыстан жел соғады, күші 5-10 м/с.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3-5°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қарааша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жауын-шашын (жаңбыр,қар). Оңтүстік-батыстан, 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a:t>
            </a:r>
            <a:r>
              <a:rPr lang="kk-KZ" sz="1200" smtClean="0">
                <a:solidFill>
                  <a:prstClr val="black"/>
                </a:solidFill>
                <a:latin typeface="Times New Roman" pitchFamily="18" charset="0"/>
                <a:cs typeface="Times New Roman" pitchFamily="18" charset="0"/>
              </a:rPr>
              <a:t>° аяз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9432626"/>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lvl="0"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20005</TotalTime>
  <Words>606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3046</cp:revision>
  <cp:lastPrinted>2021-07-01T03:56:27Z</cp:lastPrinted>
  <dcterms:created xsi:type="dcterms:W3CDTF">2018-03-27T06:03:00Z</dcterms:created>
  <dcterms:modified xsi:type="dcterms:W3CDTF">2023-10-31T07:03:55Z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