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20" d="100"/>
          <a:sy n="120" d="100"/>
        </p:scale>
        <p:origin x="182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93139709"/>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31 </a:t>
                      </a:r>
                      <a:r>
                        <a:rPr lang="kk-KZ" sz="1200" b="1" dirty="0">
                          <a:solidFill>
                            <a:schemeClr val="tx2">
                              <a:lumMod val="75000"/>
                            </a:schemeClr>
                          </a:solidFill>
                          <a:latin typeface="Times New Roman" panose="02020603050405020304" pitchFamily="18" charset="0"/>
                          <a:cs typeface="Times New Roman" panose="02020603050405020304" pitchFamily="18" charset="0"/>
                        </a:rPr>
                        <a:t>қазан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31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03370111"/>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160191"/>
            <a:ext cx="4701348" cy="1785104"/>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01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31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01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050" kern="1400" dirty="0">
                <a:solidFill>
                  <a:srgbClr val="000000"/>
                </a:solidFill>
                <a:latin typeface="Times New Roman" panose="02020603050405020304" pitchFamily="18" charset="0"/>
                <a:ea typeface="Times New Roman" panose="02020603050405020304" pitchFamily="18" charset="0"/>
              </a:rPr>
              <a:t>      Б</a:t>
            </a:r>
            <a:r>
              <a:rPr lang="kk-KZ" sz="1050" dirty="0">
                <a:latin typeface="Times New Roman" panose="02020603050405020304" pitchFamily="18" charset="0"/>
                <a:cs typeface="Times New Roman" panose="02020603050405020304" pitchFamily="18" charset="0"/>
              </a:rPr>
              <a:t>ұлтты, күндіз жауын-шашын (жаңбыр, қар</a:t>
            </a:r>
            <a:r>
              <a:rPr lang="ru-RU" sz="1050" dirty="0">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Түнде </a:t>
            </a:r>
            <a:r>
              <a:rPr lang="ru-RU" sz="1100" dirty="0">
                <a:latin typeface="Times New Roman" panose="02020603050405020304" pitchFamily="18" charset="0"/>
                <a:cs typeface="Times New Roman" panose="02020603050405020304" pitchFamily="18" charset="0"/>
              </a:rPr>
              <a:t>тұман. </a:t>
            </a:r>
            <a:r>
              <a:rPr lang="kk-KZ" sz="1100" dirty="0">
                <a:latin typeface="Times New Roman" panose="02020603050405020304" pitchFamily="18" charset="0"/>
                <a:cs typeface="Times New Roman" panose="02020603050405020304" pitchFamily="18" charset="0"/>
              </a:rPr>
              <a:t>Оңтүстік-б</a:t>
            </a:r>
            <a:r>
              <a:rPr lang="kk-KZ" sz="1100" kern="1400" dirty="0">
                <a:solidFill>
                  <a:srgbClr val="000000"/>
                </a:solidFill>
                <a:latin typeface="Times New Roman" panose="02020603050405020304" pitchFamily="18" charset="0"/>
                <a:ea typeface="Times New Roman" panose="02020603050405020304" pitchFamily="18" charset="0"/>
              </a:rPr>
              <a:t>атыс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тан </a:t>
            </a:r>
            <a:r>
              <a:rPr lang="kk-KZ" sz="1100" kern="1400" dirty="0">
                <a:solidFill>
                  <a:srgbClr val="000000"/>
                </a:solidFill>
                <a:latin typeface="Times New Roman" panose="02020603050405020304" pitchFamily="18" charset="0"/>
                <a:ea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a:t>
            </a:r>
            <a:r>
              <a:rPr lang="kk-KZ" sz="1100" kern="1400" dirty="0">
                <a:solidFill>
                  <a:srgbClr val="000000"/>
                </a:solidFill>
                <a:latin typeface="Times New Roman" panose="02020603050405020304" pitchFamily="18" charset="0"/>
                <a:ea typeface="Times New Roman" panose="02020603050405020304" pitchFamily="18" charset="0"/>
              </a:rPr>
              <a:t> күші 7-12 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Ауа температурасы түнде 1-3 аяз</a:t>
            </a:r>
            <a:r>
              <a:rPr lang="kk-KZ" sz="1100" kern="1400" dirty="0">
                <a:solidFill>
                  <a:srgbClr val="000000"/>
                </a:solidFill>
                <a:latin typeface="Times New Roman" panose="02020603050405020304" pitchFamily="18" charset="0"/>
                <a:ea typeface="Times New Roman" panose="02020603050405020304" pitchFamily="18" charset="0"/>
              </a:rPr>
              <a:t>, күндіз 2-4 жылы. </a:t>
            </a:r>
          </a:p>
          <a:p>
            <a:pPr algn="just"/>
            <a:endParaRPr lang="kk-KZ" sz="1100" kern="1400" dirty="0">
              <a:solidFill>
                <a:srgbClr val="000000"/>
              </a:solidFill>
              <a:latin typeface="Times New Roman" panose="02020603050405020304" pitchFamily="18" charset="0"/>
              <a:ea typeface="Times New Roman" panose="02020603050405020304" pitchFamily="18" charset="0"/>
            </a:endParaRP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02 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01 </a:t>
            </a:r>
            <a:r>
              <a:rPr lang="ru-RU" sz="1100" b="1" dirty="0" err="1">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a:t>
            </a:r>
            <a:r>
              <a:rPr lang="ru-RU" sz="1100" b="1">
                <a:solidFill>
                  <a:schemeClr val="tx1">
                    <a:lumMod val="75000"/>
                    <a:lumOff val="25000"/>
                  </a:schemeClr>
                </a:solidFill>
                <a:latin typeface="Times New Roman" panose="02020603050405020304" pitchFamily="18" charset="0"/>
                <a:cs typeface="Times New Roman" panose="02020603050405020304" pitchFamily="18" charset="0"/>
              </a:rPr>
              <a:t>21-ден 02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a:t>
            </a:r>
            <a:r>
              <a:rPr lang="kk-KZ" sz="1100" dirty="0">
                <a:latin typeface="Times New Roman" panose="02020603050405020304" pitchFamily="18" charset="0"/>
                <a:cs typeface="Times New Roman" panose="02020603050405020304" pitchFamily="18" charset="0"/>
              </a:rPr>
              <a:t>ұлтты, жауын-шашын (жаңбыр, қар</a:t>
            </a:r>
            <a:r>
              <a:rPr lang="ru-RU" sz="1100" dirty="0">
                <a:latin typeface="Times New Roman" panose="02020603050405020304" pitchFamily="18" charset="0"/>
                <a:cs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Сол</a:t>
            </a:r>
            <a:r>
              <a:rPr lang="kk-KZ" sz="1100" dirty="0">
                <a:latin typeface="Times New Roman" panose="02020603050405020304" pitchFamily="18" charset="0"/>
                <a:cs typeface="Times New Roman" panose="02020603050405020304" pitchFamily="18" charset="0"/>
              </a:rPr>
              <a:t>түстік-батыстан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Ауа температурасы 1-3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01 қарашада, түнде 02 қарашада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Головченко Е./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25226</TotalTime>
  <Words>623</Words>
  <Application>Microsoft Office PowerPoint</Application>
  <PresentationFormat>Лист A4 (210x297 мм)</PresentationFormat>
  <Paragraphs>102</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4291</cp:revision>
  <cp:lastPrinted>2023-01-16T10:13:34Z</cp:lastPrinted>
  <dcterms:created xsi:type="dcterms:W3CDTF">2018-03-27T06:03:00Z</dcterms:created>
  <dcterms:modified xsi:type="dcterms:W3CDTF">2023-10-31T06:29:03Z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