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597510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01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31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және таңертең жауын-шашын (көбінесе қар) жауады, көктайғақ, тұман күтіледі. Жел 6-11 м/с. Ауа температурасы түнде 0-2 аяз, күндіз 0-2 жылы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02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01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 (жаңбыр, қар) жауады.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0-2 градус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097472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0.494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15435</TotalTime>
  <Words>584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2816</cp:revision>
  <cp:lastPrinted>2021-07-01T07:38:07Z</cp:lastPrinted>
  <dcterms:created xsi:type="dcterms:W3CDTF">2018-03-27T06:03:00Z</dcterms:created>
  <dcterms:modified xsi:type="dcterms:W3CDTF">2023-10-31T06:40:03Z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