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5772033"/>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kk-KZ" altLang="ru-RU" sz="1200" b="1" dirty="0">
                <a:solidFill>
                  <a:srgbClr val="000000"/>
                </a:solidFill>
                <a:latin typeface="Times New Roman" panose="02020603050405020304" pitchFamily="18" charset="0"/>
                <a:cs typeface="Times New Roman" panose="02020603050405020304" pitchFamily="18" charset="0"/>
              </a:rPr>
              <a:t>1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31</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a:t>
            </a:r>
            <a:r>
              <a:rPr lang="kk-KZ" altLang="ru-RU" sz="1200" b="1" dirty="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көктайғақ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түстік-батыстан, батыстан жел соғады, күші 7-12, күндіз екпіні 15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 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Б</a:t>
            </a:r>
            <a:r>
              <a:rPr lang="kk-KZ" sz="1200" dirty="0">
                <a:latin typeface="Times New Roman" pitchFamily="18" charset="0"/>
                <a:cs typeface="Times New Roman" pitchFamily="18" charset="0"/>
              </a:rPr>
              <a:t>атыстан жел соғады, күші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 градус аяз-1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a:solidFill>
                  <a:schemeClr val="tx1"/>
                </a:solidFill>
                <a:latin typeface="Times New Roman" panose="02020603050405020304" pitchFamily="18" charset="0"/>
                <a:cs typeface="Times New Roman" panose="02020603050405020304" pitchFamily="18" charset="0"/>
              </a:rPr>
              <a:t>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күтіледі.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57402446"/>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495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16709</TotalTime>
  <Words>576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3138</cp:revision>
  <cp:lastPrinted>2021-07-01T03:56:27Z</cp:lastPrinted>
  <dcterms:created xsi:type="dcterms:W3CDTF">2018-03-27T06:03:00Z</dcterms:created>
  <dcterms:modified xsi:type="dcterms:W3CDTF">2023-10-31T06:08:28Z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