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20" d="100"/>
          <a:sy n="120" d="100"/>
        </p:scale>
        <p:origin x="1162"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664951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304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31 </a:t>
            </a:r>
            <a:r>
              <a:rPr lang="ru-RU" altLang="ru-RU" sz="1200" b="1" dirty="0" err="1">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80024913"/>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28</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1345</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81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48</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5</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Times New Roman" panose="02020603050405020304" pitchFamily="18" charset="0"/>
                          <a:ea typeface="Calibri" panose="020F0502020204030204" pitchFamily="34" charset="0"/>
                          <a:cs typeface="Times New Roman" panose="02020603050405020304" pitchFamily="18" charset="0"/>
                        </a:rPr>
                        <a:t>0,6</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01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31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 01 </a:t>
            </a:r>
            <a:r>
              <a:rPr lang="ru-RU" sz="1200" b="1" dirty="0" err="1">
                <a:latin typeface="Times New Roman" panose="02020603050405020304" pitchFamily="18" charset="0"/>
                <a:cs typeface="Times New Roman" panose="02020603050405020304" pitchFamily="18" charset="0"/>
                <a:sym typeface="+mn-ea"/>
              </a:rPr>
              <a:t>қараша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Бұлтты, жауын-шашынсыз. Түнде және таңертең тұман. Жел оңтүстік-батыстан, оңтүстіктен соғады, күші 9-14 м/с. Ауа температурасы түнде 3-5, күндіз 12-14 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a:solidFill>
                  <a:srgbClr val="000000"/>
                </a:solidFill>
                <a:latin typeface="Times New Roman" pitchFamily="18" charset="0"/>
                <a:cs typeface="Times New Roman" pitchFamily="18" charset="0"/>
                <a:sym typeface="+mn-ea"/>
              </a:rPr>
              <a:t>02 </a:t>
            </a:r>
            <a:r>
              <a:rPr lang="ru-RU" sz="1200" b="1" dirty="0" err="1">
                <a:solidFill>
                  <a:srgbClr val="000000"/>
                </a:solidFill>
                <a:latin typeface="Times New Roman" pitchFamily="18" charset="0"/>
                <a:cs typeface="Times New Roman" pitchFamily="18" charset="0"/>
                <a:sym typeface="+mn-ea"/>
              </a:rPr>
              <a:t>қарашаға</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01 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02 </a:t>
            </a:r>
            <a:r>
              <a:rPr lang="ru-RU" sz="1200" b="1" dirty="0" err="1">
                <a:solidFill>
                  <a:srgbClr val="000000"/>
                </a:solidFill>
                <a:latin typeface="Times New Roman" panose="02020603050405020304" pitchFamily="18" charset="0"/>
                <a:cs typeface="Times New Roman" panose="02020603050405020304" pitchFamily="18" charset="0"/>
                <a:sym typeface="+mn-ea"/>
              </a:rPr>
              <a:t>қараша</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kk-KZ" sz="1100" dirty="0">
                <a:latin typeface="Times New Roman" pitchFamily="18" charset="0"/>
                <a:cs typeface="Times New Roman" pitchFamily="18" charset="0"/>
              </a:rPr>
              <a:t>. </a:t>
            </a:r>
            <a:r>
              <a:rPr lang="ru-RU" sz="1100" dirty="0" err="1">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оңтүстіктен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5-7 градус жылы</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a:solidFill>
                  <a:schemeClr val="tx1"/>
                </a:solidFill>
                <a:latin typeface="Times New Roman" panose="02020603050405020304" pitchFamily="18" charset="0"/>
                <a:cs typeface="Times New Roman" panose="02020603050405020304" pitchFamily="18" charset="0"/>
              </a:rPr>
              <a:t>01 </a:t>
            </a:r>
            <a:r>
              <a:rPr lang="ru-RU" sz="1100" b="1" dirty="0" err="1">
                <a:solidFill>
                  <a:schemeClr val="tx1"/>
                </a:solidFill>
                <a:latin typeface="Times New Roman" panose="02020603050405020304" pitchFamily="18" charset="0"/>
                <a:cs typeface="Times New Roman" panose="02020603050405020304" pitchFamily="18" charset="0"/>
              </a:rPr>
              <a:t>қарашада</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02 қарашада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22664</TotalTime>
  <Words>615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4098</cp:revision>
  <cp:lastPrinted>2021-07-01T03:56:27Z</cp:lastPrinted>
  <dcterms:created xsi:type="dcterms:W3CDTF">2018-03-27T06:03:00Z</dcterms:created>
  <dcterms:modified xsi:type="dcterms:W3CDTF">2023-10-31T06:26:32Z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