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401575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304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31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2791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558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0,039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0,021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31</a:t>
            </a:r>
            <a:r>
              <a:rPr lang="kk-KZ" altLang="ru-RU" sz="1200" b="1" dirty="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01</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3</a:t>
            </a:r>
            <a:r>
              <a:rPr lang="ru-RU" altLang="ru-RU" sz="1100" b="1" dirty="0">
                <a:solidFill>
                  <a:srgbClr val="000000"/>
                </a:solidFill>
                <a:latin typeface="Times New Roman" panose="02020603050405020304" pitchFamily="18" charset="0"/>
                <a:cs typeface="Times New Roman" panose="02020603050405020304" pitchFamily="18" charset="0"/>
              </a:rPr>
              <a:t>1</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a:t>
            </a:r>
            <a:r>
              <a:rPr lang="en-US" altLang="ru-RU" sz="1100" b="1" dirty="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 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Жел </a:t>
            </a:r>
            <a:r>
              <a:rPr lang="ru-RU" sz="1100" dirty="0" err="1">
                <a:latin typeface="Times New Roman" panose="02020603050405020304" pitchFamily="18" charset="0"/>
                <a:ea typeface="Calibri" panose="020F0502020204030204" pitchFamily="34" charset="0"/>
              </a:rPr>
              <a:t>оңтүстік</a:t>
            </a:r>
            <a:r>
              <a:rPr lang="ru-RU" sz="1100" dirty="0">
                <a:latin typeface="Times New Roman" panose="02020603050405020304" pitchFamily="18" charset="0"/>
                <a:ea typeface="Calibri" panose="020F0502020204030204" pitchFamily="34" charset="0"/>
              </a:rPr>
              <a:t>-</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10-12, күндіз 18-20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02</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01</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02</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оңтүстік</a:t>
            </a:r>
            <a:r>
              <a:rPr lang="ru-RU" sz="1100" dirty="0">
                <a:latin typeface="Times New Roman" panose="02020603050405020304" pitchFamily="18" charset="0"/>
                <a:ea typeface="Calibri" panose="020F0502020204030204" pitchFamily="34" charset="0"/>
              </a:rPr>
              <a:t>-</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8-10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Бочкова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24582</TotalTime>
  <Words>623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3068</cp:revision>
  <cp:lastPrinted>2021-07-01T07:38:07Z</cp:lastPrinted>
  <dcterms:created xsi:type="dcterms:W3CDTF">2018-03-27T06:03:00Z</dcterms:created>
  <dcterms:modified xsi:type="dcterms:W3CDTF">2023-10-31T06:57:14Z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