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31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7447527"/>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val="3583770891"/>
                    </a:ext>
                  </a:extLst>
                </a:gridCol>
                <a:gridCol w="1436923">
                  <a:extLst>
                    <a:ext uri="{9D8B030D-6E8A-4147-A177-3AD203B41FA5}">
                      <a16:colId xmlns:a16="http://schemas.microsoft.com/office/drawing/2014/main" val="1276116030"/>
                    </a:ext>
                  </a:extLst>
                </a:gridCol>
                <a:gridCol w="1442558">
                  <a:extLst>
                    <a:ext uri="{9D8B030D-6E8A-4147-A177-3AD203B41FA5}">
                      <a16:colId xmlns:a16="http://schemas.microsoft.com/office/drawing/2014/main"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2092881"/>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01 қарашаға</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01 қарашаға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Бұлтты, жауын-шашын (</a:t>
            </a:r>
            <a:r>
              <a:rPr lang="ru-RU" sz="1200" dirty="0" err="1">
                <a:latin typeface="Times New Roman" pitchFamily="18" charset="0"/>
                <a:cs typeface="Times New Roman" pitchFamily="18" charset="0"/>
              </a:rPr>
              <a:t>жаңбыр,</a:t>
            </a:r>
            <a:r>
              <a:rPr lang="ru-RU" sz="1200" dirty="0"/>
              <a:t> </a:t>
            </a:r>
            <a:r>
              <a:rPr lang="kk-KZ" sz="1200" dirty="0">
                <a:latin typeface="Times New Roman" pitchFamily="18" charset="0"/>
                <a:cs typeface="Times New Roman" pitchFamily="18" charset="0"/>
              </a:rPr>
              <a:t>қар), көктайғақ.                           Батыстан, солтүстік-батыстан жел соғады, күші 9-14, күндіз екпіні                   15-20 м/с. Ауа температурасы түнде 2-4 градус аяз, күндіз 0-2 градус аяз.</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жауын-шашын (</a:t>
            </a:r>
            <a:r>
              <a:rPr lang="ru-RU" sz="1200" dirty="0" err="1">
                <a:latin typeface="Times New Roman" pitchFamily="18" charset="0"/>
                <a:cs typeface="Times New Roman" pitchFamily="18" charset="0"/>
              </a:rPr>
              <a:t>жаңбыр,</a:t>
            </a:r>
            <a:r>
              <a:rPr lang="ru-RU" sz="1200" dirty="0"/>
              <a:t> </a:t>
            </a:r>
            <a:r>
              <a:rPr lang="kk-KZ" sz="1200" dirty="0">
                <a:latin typeface="Times New Roman" pitchFamily="18" charset="0"/>
                <a:cs typeface="Times New Roman" pitchFamily="18" charset="0"/>
              </a:rPr>
              <a:t>қар), көктайғақ.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1"/>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01 қарашаға, 02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14141</TotalTime>
  <Words>604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3843</cp:revision>
  <cp:lastPrinted>2021-07-01T03:56:27Z</cp:lastPrinted>
  <dcterms:created xsi:type="dcterms:W3CDTF">2018-03-27T06:03:00Z</dcterms:created>
  <dcterms:modified xsi:type="dcterms:W3CDTF">2023-10-31T06:29:46Z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