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572125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304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31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01 қарашаға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31 қазан 2023 ж. сағ. 21-ден </a:t>
            </a:r>
            <a:r>
              <a:rPr lang="kk-KZ" sz="1200" b="1" kern="1400" dirty="0">
                <a:solidFill>
                  <a:srgbClr val="000000"/>
                </a:solidFill>
                <a:latin typeface="Times New Roman" panose="02020603050405020304" pitchFamily="18" charset="0"/>
                <a:ea typeface="Times New Roman" panose="02020603050405020304" pitchFamily="18" charset="0"/>
              </a:rPr>
              <a:t>01 қарашаға </a:t>
            </a: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көктайғақ, тұман</a:t>
            </a:r>
            <a:r>
              <a:rPr lang="ru-RU" sz="1200" dirty="0">
                <a:latin typeface="Times New Roman" panose="02020603050405020304" pitchFamily="18" charset="0"/>
                <a:cs typeface="Times New Roman" panose="02020603050405020304" pitchFamily="18" charset="0"/>
              </a:rPr>
              <a:t>. О</a:t>
            </a:r>
            <a:r>
              <a:rPr lang="kk-KZ" sz="1200" dirty="0">
                <a:latin typeface="Times New Roman" panose="02020603050405020304" pitchFamily="18" charset="0"/>
                <a:cs typeface="Times New Roman" panose="02020603050405020304" pitchFamily="18" charset="0"/>
              </a:rPr>
              <a:t>ң</a:t>
            </a:r>
            <a:r>
              <a:rPr lang="kk-KZ" sz="1200" dirty="0">
                <a:solidFill>
                  <a:prstClr val="black"/>
                </a:solidFill>
                <a:latin typeface="Times New Roman" panose="02020603050405020304" pitchFamily="18" charset="0"/>
                <a:cs typeface="Times New Roman" panose="02020603050405020304" pitchFamily="18" charset="0"/>
              </a:rPr>
              <a:t>лтүстік-б</a:t>
            </a:r>
            <a:r>
              <a:rPr lang="kk-KZ" sz="1200" kern="1400" dirty="0">
                <a:solidFill>
                  <a:srgbClr val="000000"/>
                </a:solidFill>
                <a:latin typeface="Times New Roman" panose="02020603050405020304" pitchFamily="18" charset="0"/>
              </a:rPr>
              <a:t>ат</a:t>
            </a:r>
            <a:r>
              <a:rPr lang="kk-KZ" sz="1200" dirty="0">
                <a:solidFill>
                  <a:prstClr val="black"/>
                </a:solidFill>
                <a:latin typeface="Times New Roman" panose="02020603050405020304" pitchFamily="18" charset="0"/>
                <a:cs typeface="Times New Roman" panose="02020603050405020304" pitchFamily="18" charset="0"/>
              </a:rPr>
              <a:t>ыстан, б</a:t>
            </a:r>
            <a:r>
              <a:rPr lang="kk-KZ" sz="1200" kern="1400" dirty="0">
                <a:solidFill>
                  <a:srgbClr val="000000"/>
                </a:solidFill>
                <a:latin typeface="Times New Roman" panose="02020603050405020304" pitchFamily="18" charset="0"/>
              </a:rPr>
              <a:t>ат</a:t>
            </a:r>
            <a:r>
              <a:rPr lang="kk-KZ" sz="1200" dirty="0">
                <a:solidFill>
                  <a:prstClr val="black"/>
                </a:solidFill>
                <a:latin typeface="Times New Roman" panose="02020603050405020304" pitchFamily="18" charset="0"/>
                <a:cs typeface="Times New Roman" panose="02020603050405020304" pitchFamily="18" charset="0"/>
              </a:rPr>
              <a:t>ыстан жел соғады, күші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kern="1400" dirty="0">
                <a:solidFill>
                  <a:srgbClr val="000000"/>
                </a:solidFill>
                <a:latin typeface="Times New Roman" panose="02020603050405020304" pitchFamily="18" charset="0"/>
                <a:ea typeface="Times New Roman" panose="02020603050405020304" pitchFamily="18" charset="0"/>
              </a:rPr>
              <a:t>02 қарашаға</a:t>
            </a:r>
          </a:p>
          <a:p>
            <a:pPr lvl="0" algn="ctr"/>
            <a:r>
              <a:rPr lang="kk-KZ" sz="1200" b="1" kern="1400" dirty="0">
                <a:solidFill>
                  <a:srgbClr val="000000"/>
                </a:solidFill>
                <a:latin typeface="Times New Roman" panose="02020603050405020304" pitchFamily="18" charset="0"/>
                <a:ea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01</a:t>
            </a:r>
            <a:r>
              <a:rPr lang="kk-KZ" sz="1200" b="1" dirty="0">
                <a:solidFill>
                  <a:prstClr val="black"/>
                </a:solidFill>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02</a:t>
            </a:r>
            <a:r>
              <a:rPr lang="kk-KZ" sz="1200" b="1" dirty="0"/>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a:t>
            </a:r>
            <a:r>
              <a:rPr lang="kk-KZ" sz="1200" dirty="0">
                <a:solidFill>
                  <a:prstClr val="black"/>
                </a:solidFill>
                <a:latin typeface="Times New Roman" panose="02020603050405020304" pitchFamily="18" charset="0"/>
                <a:cs typeface="Times New Roman" panose="02020603050405020304" pitchFamily="18" charset="0"/>
              </a:rPr>
              <a:t>лтүстік-б</a:t>
            </a:r>
            <a:r>
              <a:rPr lang="kk-KZ" sz="1200" kern="1400" dirty="0">
                <a:solidFill>
                  <a:srgbClr val="000000"/>
                </a:solidFill>
                <a:latin typeface="Times New Roman" panose="02020603050405020304" pitchFamily="18" charset="0"/>
              </a:rPr>
              <a:t>ат</a:t>
            </a:r>
            <a:r>
              <a:rPr lang="kk-KZ" sz="1200" dirty="0">
                <a:solidFill>
                  <a:prstClr val="black"/>
                </a:solidFill>
                <a:latin typeface="Times New Roman" panose="02020603050405020304" pitchFamily="18" charset="0"/>
                <a:cs typeface="Times New Roman" panose="02020603050405020304" pitchFamily="18" charset="0"/>
              </a:rPr>
              <a:t>ыстан жел соғады, күші 9-14 м/с. Ауа температурасы 2</a:t>
            </a:r>
            <a:r>
              <a:rPr lang="ru-RU" sz="1200" dirty="0">
                <a:latin typeface="Times New Roman" panose="02020603050405020304" pitchFamily="18" charset="0"/>
                <a:cs typeface="Times New Roman" panose="02020603050405020304" pitchFamily="18" charset="0"/>
              </a:rPr>
              <a:t>-4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65252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31қазан</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a:solidFill>
                  <a:srgbClr val="000000"/>
                </a:solidFill>
                <a:latin typeface="Times New Roman" panose="02020603050405020304" pitchFamily="18" charset="0"/>
                <a:ea typeface="Times New Roman" panose="02020603050405020304" pitchFamily="18" charset="0"/>
              </a:rPr>
              <a:t>01 қарашаға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02 қарашаға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pic>
        <p:nvPicPr>
          <p:cNvPr id="2" name="Рисунок 1"/>
          <p:cNvPicPr>
            <a:picLocks noChangeAspect="1"/>
          </p:cNvPicPr>
          <p:nvPr/>
        </p:nvPicPr>
        <p:blipFill>
          <a:blip r:embed="rId3"/>
          <a:stretch>
            <a:fillRect/>
          </a:stretch>
        </p:blipFill>
        <p:spPr>
          <a:xfrm>
            <a:off x="0" y="3364163"/>
            <a:ext cx="9906000" cy="12967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18221</TotalTime>
  <Words>611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3331</cp:revision>
  <cp:lastPrinted>2021-07-01T07:38:07Z</cp:lastPrinted>
  <dcterms:created xsi:type="dcterms:W3CDTF">2018-03-27T06:03:00Z</dcterms:created>
  <dcterms:modified xsi:type="dcterms:W3CDTF">2023-10-31T06:58:35Z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