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9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9325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таңертең және күндіз жауын-шашын (жаңбыр, қар) жауады, түнде және таңертең көктайғақ күтіледі. Жел 9-14 м/с. Ауа температурасы түнде 1 аяз-1 жылы, күндіз 3-5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 аяз-1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351989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01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15442</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2817</cp:revision>
  <cp:lastPrinted>2021-07-01T07:38:07Z</cp:lastPrinted>
  <dcterms:created xsi:type="dcterms:W3CDTF">2018-03-27T06:03:00Z</dcterms:created>
  <dcterms:modified xsi:type="dcterms:W3CDTF">2023-11-01T06:45:42Z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