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01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01 қарашаға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9744752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p>
                    <a:p>
                      <a:pPr algn="ct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1321</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404664"/>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қарашаға</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 жауын-шашын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көктайғақ. </a:t>
            </a:r>
            <a:r>
              <a:rPr lang="kk-KZ" sz="1100" dirty="0" smtClean="0">
                <a:latin typeface="Times New Roman" pitchFamily="18" charset="0"/>
                <a:cs typeface="Times New Roman" pitchFamily="18" charset="0"/>
              </a:rPr>
              <a:t>Оңтүстік-батыстан  соғатын жел, солтүстік-батысқа ауысады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күндіз 0-2 градус </a:t>
            </a:r>
            <a:r>
              <a:rPr lang="kk-KZ" sz="1100" dirty="0" smtClean="0">
                <a:latin typeface="Times New Roman" pitchFamily="18" charset="0"/>
                <a:cs typeface="Times New Roman" pitchFamily="18" charset="0"/>
              </a:rPr>
              <a:t>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соғады, күші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02 қарашаға, 03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kk-KZ" sz="1200" dirty="0" smtClean="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14153</TotalTime>
  <Words>556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3846</cp:revision>
  <cp:lastPrinted>2021-07-01T03:56:27Z</cp:lastPrinted>
  <dcterms:created xsi:type="dcterms:W3CDTF">2018-03-27T06:03:00Z</dcterms:created>
  <dcterms:modified xsi:type="dcterms:W3CDTF">2023-11-01T07:01:30Z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