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98" d="100"/>
          <a:sy n="98" d="100"/>
        </p:scale>
        <p:origin x="-1402"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05419283"/>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№305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51370" y="114302"/>
            <a:ext cx="4910167" cy="1754326"/>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2</a:t>
            </a:r>
            <a:r>
              <a:rPr lang="kk-KZ" altLang="ru-RU" sz="1200" b="1" dirty="0">
                <a:solidFill>
                  <a:srgbClr val="000000"/>
                </a:solidFill>
                <a:latin typeface="Times New Roman" panose="02020603050405020304" pitchFamily="18" charset="0"/>
                <a:cs typeface="Times New Roman" panose="02020603050405020304" pitchFamily="18" charset="0"/>
              </a:rPr>
              <a:t> қарашаға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kk-KZ" altLang="ru-RU" sz="1200" b="1" dirty="0">
                <a:solidFill>
                  <a:srgbClr val="000000"/>
                </a:solidFill>
                <a:latin typeface="Times New Roman" panose="02020603050405020304" pitchFamily="18" charset="0"/>
                <a:cs typeface="Times New Roman" panose="02020603050405020304" pitchFamily="18" charset="0"/>
              </a:rPr>
              <a:t>1 қараша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2</a:t>
            </a:r>
            <a:r>
              <a:rPr lang="kk-KZ" altLang="ru-RU" sz="1200" b="1" dirty="0">
                <a:solidFill>
                  <a:srgbClr val="000000"/>
                </a:solidFill>
                <a:latin typeface="Times New Roman" panose="02020603050405020304" pitchFamily="18" charset="0"/>
                <a:cs typeface="Times New Roman" panose="02020603050405020304" pitchFamily="18" charset="0"/>
              </a:rPr>
              <a:t> қараша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жаңбыр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a:t>
            </a:r>
            <a:r>
              <a:rPr lang="ru-RU" sz="1200" dirty="0">
                <a:latin typeface="Times New Roman" pitchFamily="18" charset="0"/>
                <a:cs typeface="Times New Roman" pitchFamily="18" charset="0"/>
              </a:rPr>
              <a:t>-</a:t>
            </a:r>
            <a:r>
              <a:rPr lang="kk-KZ" sz="1200" dirty="0">
                <a:latin typeface="Times New Roman" pitchFamily="18" charset="0"/>
                <a:cs typeface="Times New Roman" pitchFamily="18" charset="0"/>
              </a:rPr>
              <a:t>батыс, батыс желі 8-13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0-2,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3-5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3 </a:t>
            </a:r>
            <a:r>
              <a:rPr lang="kk-KZ" altLang="ru-RU" sz="1200" b="1" dirty="0">
                <a:solidFill>
                  <a:srgbClr val="000000"/>
                </a:solidFill>
                <a:latin typeface="Times New Roman" panose="02020603050405020304" pitchFamily="18" charset="0"/>
                <a:cs typeface="Times New Roman" panose="02020603050405020304" pitchFamily="18" charset="0"/>
              </a:rPr>
              <a:t>қарашаға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2 қараша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3 </a:t>
            </a:r>
            <a:r>
              <a:rPr lang="kk-KZ" altLang="ru-RU" sz="1200" b="1" dirty="0">
                <a:solidFill>
                  <a:srgbClr val="000000"/>
                </a:solidFill>
                <a:latin typeface="Times New Roman" panose="02020603050405020304" pitchFamily="18" charset="0"/>
                <a:cs typeface="Times New Roman" panose="02020603050405020304" pitchFamily="18" charset="0"/>
              </a:rPr>
              <a:t>қараша</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аздаған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көбінесе</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жаңбыр</a:t>
            </a:r>
            <a:r>
              <a:rPr lang="ru-RU" sz="1200" dirty="0">
                <a:latin typeface="Times New Roman" pitchFamily="18" charset="0"/>
                <a:cs typeface="Times New Roman" pitchFamily="18" charset="0"/>
              </a:rPr>
              <a:t>). Б</a:t>
            </a:r>
            <a:r>
              <a:rPr lang="kk-KZ" sz="1200" dirty="0">
                <a:latin typeface="Times New Roman" pitchFamily="18" charset="0"/>
                <a:cs typeface="Times New Roman" pitchFamily="18" charset="0"/>
              </a:rPr>
              <a:t>атыс желі 5-10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3-5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 </a:t>
            </a:r>
            <a:r>
              <a:rPr lang="ru-RU" altLang="ru-RU" sz="1200" b="1" dirty="0" err="1" smtClean="0">
                <a:latin typeface="Times New Roman" panose="02020603050405020304" pitchFamily="18" charset="0"/>
                <a:cs typeface="Times New Roman" panose="02020603050405020304" pitchFamily="18" charset="0"/>
              </a:rPr>
              <a:t>қараша</a:t>
            </a:r>
            <a:r>
              <a:rPr lang="ru-RU" altLang="ru-RU" sz="1200" b="1" smtClean="0">
                <a:latin typeface="Times New Roman" panose="02020603050405020304" pitchFamily="18" charset="0"/>
                <a:cs typeface="Times New Roman" panose="02020603050405020304" pitchFamily="18" charset="0"/>
              </a:rPr>
              <a:t> 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7246" y="2459503"/>
            <a:ext cx="4910167"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a:solidFill>
                  <a:schemeClr val="tx1"/>
                </a:solidFill>
                <a:latin typeface="Times New Roman" panose="02020603050405020304" pitchFamily="18" charset="0"/>
                <a:cs typeface="Times New Roman" panose="02020603050405020304" pitchFamily="18" charset="0"/>
              </a:rPr>
              <a:t> </a:t>
            </a:r>
            <a:r>
              <a:rPr lang="kk-KZ" altLang="en-US" sz="120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smtClean="0">
                <a:solidFill>
                  <a:srgbClr val="000000"/>
                </a:solidFill>
                <a:latin typeface="Times New Roman" panose="02020603050405020304" pitchFamily="18" charset="0"/>
              </a:rPr>
              <a:t>төмен </a:t>
            </a:r>
            <a:r>
              <a:rPr lang="kk-KZ" altLang="en-US" sz="1200" dirty="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күтіледі. </a:t>
            </a: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088023377"/>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243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243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0,005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579</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78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0,04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9</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0,007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Грязнова А.О./ </a:t>
            </a:r>
            <a:r>
              <a:rPr lang="kk-KZ" altLang="ru-RU" sz="1200" b="1" i="1" dirty="0" smtClean="0">
                <a:solidFill>
                  <a:srgbClr val="000000"/>
                </a:solidFill>
                <a:latin typeface="Times New Roman" panose="02020603050405020304" pitchFamily="18" charset="0"/>
                <a:cs typeface="Times New Roman" panose="02020603050405020304" pitchFamily="18" charset="0"/>
              </a:rPr>
              <a:t>Төкен 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2984870"/>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165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17439</TotalTime>
  <Words>598</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3176</cp:revision>
  <cp:lastPrinted>2021-07-01T07:38:07Z</cp:lastPrinted>
  <dcterms:created xsi:type="dcterms:W3CDTF">2018-03-27T06:03:00Z</dcterms:created>
  <dcterms:modified xsi:type="dcterms:W3CDTF">2023-11-01T07:09:53Z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