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415424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sz="1200" b="1" i="1" dirty="0">
                          <a:solidFill>
                            <a:prstClr val="black">
                              <a:lumMod val="75000"/>
                              <a:lumOff val="25000"/>
                            </a:prstClr>
                          </a:solidFill>
                          <a:latin typeface="Times New Roman" panose="02020603050405020304" pitchFamily="18" charset="0"/>
                          <a:cs typeface="Times New Roman" panose="02020603050405020304" pitchFamily="18" charset="0"/>
                        </a:rPr>
                        <a:t>01 </a:t>
                      </a:r>
                      <a:r>
                        <a:rPr lang="ru-RU" sz="1200" b="1" i="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200" b="1" i="1" dirty="0">
                          <a:solidFill>
                            <a:prstClr val="black">
                              <a:lumMod val="75000"/>
                              <a:lumOff val="25000"/>
                            </a:prstClr>
                          </a:solidFill>
                          <a:latin typeface="Times New Roman" panose="02020603050405020304" pitchFamily="18" charset="0"/>
                          <a:cs typeface="Times New Roman" panose="02020603050405020304" pitchFamily="18" charset="0"/>
                        </a:rPr>
                        <a:t>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473033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160191"/>
            <a:ext cx="4701348"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02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02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rPr>
              <a:t>      Бұлтты, жауын-шашын (жаңбыр, қар). Батыстан, солтүстік-батыстан жел соғады, күші </a:t>
            </a:r>
            <a:r>
              <a:rPr lang="kk-KZ" sz="1050" kern="1400" dirty="0">
                <a:solidFill>
                  <a:srgbClr val="000000"/>
                </a:solidFill>
                <a:latin typeface="Times New Roman" panose="02020603050405020304" pitchFamily="18" charset="0"/>
                <a:ea typeface="SimSun" panose="02010600030101010101" pitchFamily="2" charset="-122"/>
              </a:rPr>
              <a:t>9-14, </a:t>
            </a:r>
            <a:r>
              <a:rPr lang="kk-KZ" sz="1050" kern="1400" dirty="0">
                <a:solidFill>
                  <a:srgbClr val="000000"/>
                </a:solidFill>
                <a:latin typeface="Times New Roman" panose="02020603050405020304" pitchFamily="18" charset="0"/>
                <a:ea typeface="Times New Roman" panose="02020603050405020304" pitchFamily="18" charset="0"/>
              </a:rPr>
              <a:t>екпіні 15-18</a:t>
            </a:r>
            <a:r>
              <a:rPr lang="kk-KZ" sz="1050" kern="1400" dirty="0">
                <a:solidFill>
                  <a:srgbClr val="000000"/>
                </a:solidFill>
                <a:latin typeface="Times New Roman" panose="02020603050405020304" pitchFamily="18" charset="0"/>
                <a:ea typeface="SimSun" panose="02010600030101010101" pitchFamily="2" charset="-122"/>
              </a:rPr>
              <a:t> </a:t>
            </a:r>
            <a:r>
              <a:rPr lang="kk-KZ" sz="1050" kern="1400" dirty="0">
                <a:solidFill>
                  <a:srgbClr val="000000"/>
                </a:solidFill>
                <a:latin typeface="Times New Roman" panose="02020603050405020304" pitchFamily="18" charset="0"/>
                <a:ea typeface="Times New Roman" panose="02020603050405020304" pitchFamily="18" charset="0"/>
              </a:rPr>
              <a:t>м/с. Ауа температурасы түнде 1-3 аяз, күндіз 1-3 жылы.</a:t>
            </a:r>
            <a:endParaRPr lang="kk-KZ" sz="1100" kern="1400" dirty="0">
              <a:solidFill>
                <a:srgbClr val="000000"/>
              </a:solidFill>
              <a:latin typeface="Times New Roman" panose="02020603050405020304" pitchFamily="18" charset="0"/>
              <a:ea typeface="Times New Roman" panose="02020603050405020304" pitchFamily="18" charset="0"/>
            </a:endParaRP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03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02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a:t>
            </a:r>
            <a:r>
              <a:rPr lang="kk-KZ" sz="1100" dirty="0">
                <a:latin typeface="Times New Roman" panose="02020603050405020304" pitchFamily="18" charset="0"/>
                <a:ea typeface="Times New Roman" panose="02020603050405020304" pitchFamily="18" charset="0"/>
              </a:rPr>
              <a:t>аздаған </a:t>
            </a:r>
            <a:r>
              <a:rPr lang="kk-KZ" sz="1100" dirty="0">
                <a:latin typeface="Times New Roman" panose="02020603050405020304" pitchFamily="18" charset="0"/>
                <a:cs typeface="Times New Roman" panose="02020603050405020304" pitchFamily="18" charset="0"/>
              </a:rPr>
              <a:t>қар</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 5-7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қарашада, түнде 03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25263</TotalTime>
  <Words>618</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4294</cp:revision>
  <cp:lastPrinted>2023-01-16T10:13:34Z</cp:lastPrinted>
  <dcterms:created xsi:type="dcterms:W3CDTF">2018-03-27T06:03:00Z</dcterms:created>
  <dcterms:modified xsi:type="dcterms:W3CDTF">2023-11-01T06:17:48Z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