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8094184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23296249"/>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01 қарашадан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қарашаға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Түнде және таңертең тұман түседі. Оңтүстік-шығыстан жел соғады, күші 3-8 м/с. Ауа температурасы түнде 3-5, күндіз 17-19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02 қарашадан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қарашаға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3-8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13590</TotalTime>
  <Words>590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3008</cp:revision>
  <cp:lastPrinted>2021-07-01T03:56:27Z</cp:lastPrinted>
  <dcterms:created xsi:type="dcterms:W3CDTF">2018-03-27T06:03:00Z</dcterms:created>
  <dcterms:modified xsi:type="dcterms:W3CDTF">2023-11-01T07:02:18Z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