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03532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305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5451573"/>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1905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81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39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оңтүстіктен 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күндіз 12-14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03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оңтүстіктен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03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22671</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4102</cp:revision>
  <cp:lastPrinted>2021-07-01T03:56:27Z</cp:lastPrinted>
  <dcterms:created xsi:type="dcterms:W3CDTF">2018-03-27T06:03:00Z</dcterms:created>
  <dcterms:modified xsi:type="dcterms:W3CDTF">2023-11-01T07:10:51Z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