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2110106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ru-RU" altLang="ru-RU" sz="1200" b="1" dirty="0" smtClean="0">
                <a:latin typeface="Times New Roman" panose="02020603050405020304" pitchFamily="18" charset="0"/>
                <a:cs typeface="Times New Roman" panose="02020603050405020304" pitchFamily="18" charset="0"/>
              </a:rPr>
              <a:t>1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3544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01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02</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жауын-шашын (жаңбыр, қар). Оңтүстік-батыстан, батыстан жел соғады, күші 5-10 м/с. Ауа температурасы түнде 0-2°, күндіз 3-5°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ru-RU" altLang="ru-RU" sz="1200" b="1" dirty="0" err="1" smtClean="0">
                <a:latin typeface="Times New Roman" pitchFamily="18" charset="0"/>
                <a:cs typeface="Times New Roman" pitchFamily="18" charset="0"/>
              </a:rPr>
              <a:t>қарашаға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02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03 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Батыстан</a:t>
            </a:r>
            <a:r>
              <a:rPr lang="kk-KZ" sz="1200" dirty="0">
                <a:solidFill>
                  <a:prstClr val="black"/>
                </a:solidFill>
                <a:latin typeface="Times New Roman" pitchFamily="18" charset="0"/>
                <a:cs typeface="Times New Roman" pitchFamily="18" charset="0"/>
              </a:rPr>
              <a:t>, батыстан жел соғады, күші 5-10 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92885250"/>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307777"/>
          </a:xfrm>
          <a:prstGeom prst="rect">
            <a:avLst/>
          </a:prstGeom>
          <a:solidFill>
            <a:schemeClr val="bg1"/>
          </a:solidFill>
          <a:ln w="9525">
            <a:noFill/>
          </a:ln>
        </p:spPr>
        <p:txBody>
          <a:bodyPr wrap="square">
            <a:spAutoFit/>
          </a:bodyPr>
          <a:lstStyle/>
          <a:p>
            <a:pPr lvl="0"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a:t>
            </a:r>
            <a:r>
              <a:rPr lang="ru-RU" altLang="ru-RU" sz="1400" b="1" i="1" dirty="0" smtClean="0">
                <a:solidFill>
                  <a:srgbClr val="000000"/>
                </a:solidFill>
                <a:latin typeface="Times New Roman" panose="02020603050405020304" pitchFamily="18" charset="0"/>
                <a:cs typeface="Times New Roman" panose="02020603050405020304" pitchFamily="18" charset="0"/>
              </a:rPr>
              <a:t>.В.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18148</TotalTime>
  <Words>569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2950</cp:revision>
  <cp:lastPrinted>2021-07-01T03:56:27Z</cp:lastPrinted>
  <dcterms:created xsi:type="dcterms:W3CDTF">2018-03-27T06:03:00Z</dcterms:created>
  <dcterms:modified xsi:type="dcterms:W3CDTF">2023-11-01T06:28:35Z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