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19994754"/>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268036816"/>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350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1,356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a:t>
            </a:r>
            <a:r>
              <a:rPr lang="ru-RU"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02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жауын-шашынсыз. Оңтүстік-шығыстан жел соғады, күші 9-14 м/с. Ауа температурасы түнде 6-8, күндіз 14-16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Түнде және таңертең тұман. Оңтүстік-шығыстан 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5-10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6-8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18319</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3241</cp:revision>
  <cp:lastPrinted>2023-02-06T06:57:51Z</cp:lastPrinted>
  <dcterms:created xsi:type="dcterms:W3CDTF">2018-03-27T06:03:00Z</dcterms:created>
  <dcterms:modified xsi:type="dcterms:W3CDTF">2023-11-01T07:23:49Z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