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986783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03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қараша 2023 ж. сағ. 21-ден </a:t>
            </a:r>
            <a:r>
              <a:rPr lang="kk-KZ" sz="1200" b="1" kern="1400" dirty="0" smtClean="0">
                <a:solidFill>
                  <a:srgbClr val="000000"/>
                </a:solidFill>
                <a:latin typeface="Times New Roman" panose="02020603050405020304" pitchFamily="18" charset="0"/>
                <a:ea typeface="Times New Roman" panose="02020603050405020304" pitchFamily="18" charset="0"/>
              </a:rPr>
              <a:t>03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лтүстік-б</a:t>
            </a:r>
            <a:r>
              <a:rPr lang="kk-KZ" sz="1200" kern="1400" dirty="0" smtClean="0">
                <a:solidFill>
                  <a:srgbClr val="000000"/>
                </a:solidFill>
                <a:latin typeface="Times New Roman" panose="02020603050405020304" pitchFamily="18" charset="0"/>
              </a:rPr>
              <a:t>ат</a:t>
            </a:r>
            <a:r>
              <a:rPr lang="kk-KZ" sz="1200" dirty="0" smtClean="0">
                <a:solidFill>
                  <a:prstClr val="black"/>
                </a:solidFill>
                <a:latin typeface="Times New Roman" panose="02020603050405020304" pitchFamily="18" charset="0"/>
                <a:cs typeface="Times New Roman" panose="02020603050405020304" pitchFamily="18" charset="0"/>
              </a:rPr>
              <a:t>ыстан 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күндіз екпіні 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ea typeface="Times New Roman" panose="02020603050405020304" pitchFamily="18" charset="0"/>
              </a:rPr>
              <a:t>04 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лтүстік-б</a:t>
            </a:r>
            <a:r>
              <a:rPr lang="kk-KZ" sz="1200" kern="1400" dirty="0" smtClean="0">
                <a:solidFill>
                  <a:srgbClr val="000000"/>
                </a:solidFill>
                <a:latin typeface="Times New Roman" panose="02020603050405020304" pitchFamily="18" charset="0"/>
              </a:rPr>
              <a:t>ат</a:t>
            </a:r>
            <a:r>
              <a:rPr lang="kk-KZ" sz="1200" dirty="0" smtClean="0">
                <a:solidFill>
                  <a:prstClr val="black"/>
                </a:solidFill>
                <a:latin typeface="Times New Roman" panose="02020603050405020304" pitchFamily="18" charset="0"/>
                <a:cs typeface="Times New Roman" panose="02020603050405020304" pitchFamily="18" charset="0"/>
              </a:rPr>
              <a:t>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96795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02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03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04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18228</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2021-07-01T07:38:07Z</cp:lastPrinted>
  <dcterms:created xsi:type="dcterms:W3CDTF">2018-03-27T06:03:00Z</dcterms:created>
  <dcterms:modified xsi:type="dcterms:W3CDTF">2023-11-02T06:36:11Z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