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6" d="100"/>
          <a:sy n="96" d="100"/>
        </p:scale>
        <p:origin x="96"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86382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02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күндіз екпіні 15-20 м/с. Ауа температурасы түнде 0 градус шамасында, күндіз 8-10 жылы </a:t>
            </a:r>
            <a:r>
              <a:rPr lang="kk-KZ" sz="1200">
                <a:solidFill>
                  <a:prstClr val="black"/>
                </a:solidFill>
                <a:latin typeface="Times New Roman" pitchFamily="18" charset="0"/>
                <a:cs typeface="Times New Roman" pitchFamily="18" charset="0"/>
              </a:rPr>
              <a:t>болады.</a:t>
            </a: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03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4-6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236169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02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15448</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2818</cp:revision>
  <cp:lastPrinted>2021-07-01T07:38:07Z</cp:lastPrinted>
  <dcterms:created xsi:type="dcterms:W3CDTF">2018-03-27T06:03:00Z</dcterms:created>
  <dcterms:modified xsi:type="dcterms:W3CDTF">2023-11-02T06:38:10Z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