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1827003"/>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a:t>
                      </a:r>
                      <a:r>
                        <a:rPr lang="ru-RU" sz="1200" b="1" i="1" dirty="0">
                          <a:solidFill>
                            <a:srgbClr val="002060"/>
                          </a:solidFill>
                          <a:latin typeface="Times New Roman" panose="02020603050405020304" pitchFamily="18" charset="0"/>
                          <a:cs typeface="Times New Roman" panose="02020603050405020304" pitchFamily="18" charset="0"/>
                        </a:rPr>
                        <a:t>02 </a:t>
                      </a:r>
                      <a:r>
                        <a:rPr lang="ru-RU" sz="1200" b="1" i="1" dirty="0" err="1">
                          <a:solidFill>
                            <a:srgbClr val="002060"/>
                          </a:solidFill>
                          <a:latin typeface="Times New Roman" panose="02020603050405020304" pitchFamily="18" charset="0"/>
                          <a:cs typeface="Times New Roman" panose="02020603050405020304" pitchFamily="18" charset="0"/>
                        </a:rPr>
                        <a:t>қараша</a:t>
                      </a:r>
                      <a:r>
                        <a:rPr lang="ru-RU" sz="1200" b="1" i="1"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02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12731017"/>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0.668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1691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29"/>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03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02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03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a:t>
            </a:r>
            <a:r>
              <a:rPr lang="kk-KZ" sz="1100" dirty="0">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 Солтүстік-батыстан жел соғады, күші </a:t>
            </a:r>
            <a:r>
              <a:rPr lang="kk-KZ" sz="1100" kern="1400" dirty="0">
                <a:solidFill>
                  <a:srgbClr val="000000"/>
                </a:solidFill>
                <a:latin typeface="Times New Roman" panose="02020603050405020304" pitchFamily="18" charset="0"/>
                <a:ea typeface="SimSun" panose="02010600030101010101" pitchFamily="2" charset="-122"/>
              </a:rPr>
              <a:t>9-14 </a:t>
            </a:r>
            <a:r>
              <a:rPr lang="kk-KZ" sz="1100" kern="1400" dirty="0">
                <a:solidFill>
                  <a:srgbClr val="000000"/>
                </a:solidFill>
                <a:latin typeface="Times New Roman" panose="02020603050405020304" pitchFamily="18" charset="0"/>
                <a:ea typeface="Times New Roman" panose="02020603050405020304" pitchFamily="18" charset="0"/>
              </a:rPr>
              <a:t>м/с. Ауа температурасы түнде 5-7, күндіз 0-2 аяз.</a:t>
            </a:r>
          </a:p>
          <a:p>
            <a:pPr algn="just"/>
            <a:endParaRPr lang="kk-KZ" sz="1100" kern="1400" dirty="0">
              <a:solidFill>
                <a:srgbClr val="000000"/>
              </a:solidFill>
              <a:latin typeface="Times New Roman" panose="02020603050405020304" pitchFamily="18" charset="0"/>
              <a:ea typeface="Times New Roman" panose="02020603050405020304" pitchFamily="18" charset="0"/>
            </a:endParaRP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04 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03 </a:t>
            </a:r>
            <a:r>
              <a:rPr lang="ru-RU" sz="1100" b="1" dirty="0" err="1">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a:t>
            </a:r>
            <a:r>
              <a:rPr lang="kk-KZ" sz="1100">
                <a:latin typeface="Times New Roman" panose="02020603050405020304" pitchFamily="18" charset="0"/>
                <a:cs typeface="Times New Roman" panose="02020603050405020304" pitchFamily="18" charset="0"/>
              </a:rPr>
              <a:t>өшпелі бұлтты</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rPr>
              <a:t>жауын-шашынсыз. </a:t>
            </a:r>
            <a:r>
              <a:rPr lang="kk-KZ" sz="1100" dirty="0">
                <a:latin typeface="Times New Roman" panose="02020603050405020304" pitchFamily="18" charset="0"/>
                <a:ea typeface="Times New Roman" panose="02020603050405020304" pitchFamily="18" charset="0"/>
              </a:rPr>
              <a:t>Оңтүстік-</a:t>
            </a:r>
            <a:r>
              <a:rPr lang="kk-KZ" sz="1100" kern="1400" dirty="0">
                <a:solidFill>
                  <a:srgbClr val="000000"/>
                </a:solidFill>
                <a:latin typeface="Times New Roman" panose="02020603050405020304" pitchFamily="18" charset="0"/>
                <a:ea typeface="Times New Roman" panose="02020603050405020304" pitchFamily="18" charset="0"/>
              </a:rPr>
              <a:t>батыстан</a:t>
            </a:r>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 3-5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a:solidFill>
                  <a:schemeClr val="tx1"/>
                </a:solidFill>
                <a:latin typeface="Times New Roman" panose="02020603050405020304" pitchFamily="18" charset="0"/>
                <a:cs typeface="Times New Roman" panose="02020603050405020304" pitchFamily="18" charset="0"/>
              </a:rPr>
              <a:t>         03 </a:t>
            </a:r>
            <a:r>
              <a:rPr lang="ru-RU" sz="1100" dirty="0">
                <a:solidFill>
                  <a:schemeClr val="tx1"/>
                </a:solidFill>
                <a:latin typeface="Times New Roman" panose="02020603050405020304" pitchFamily="18" charset="0"/>
                <a:cs typeface="Times New Roman" panose="02020603050405020304" pitchFamily="18" charset="0"/>
              </a:rPr>
              <a:t>қарашада, түнде 04 қарашада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Седелёва Н./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25268</TotalTime>
  <Words>609</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4298</cp:revision>
  <cp:lastPrinted>2023-01-16T10:13:34Z</cp:lastPrinted>
  <dcterms:created xsi:type="dcterms:W3CDTF">2018-03-27T06:03:00Z</dcterms:created>
  <dcterms:modified xsi:type="dcterms:W3CDTF">2023-11-02T05:07:16Z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