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2" d="100"/>
          <a:sy n="122" d="100"/>
        </p:scale>
        <p:origin x="-1890" y="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03 </a:t>
            </a:r>
            <a:r>
              <a:rPr lang="kk-KZ" sz="1200" b="1" dirty="0" smtClean="0">
                <a:latin typeface="Times New Roman" pitchFamily="18" charset="0"/>
                <a:cs typeface="Times New Roman" pitchFamily="18" charset="0"/>
              </a:rPr>
              <a:t>қарашадан</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03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жауады. Оңтүстік-шығыстан, </a:t>
            </a:r>
            <a:r>
              <a:rPr lang="kk-KZ" sz="1200" dirty="0" smtClean="0">
                <a:latin typeface="Times New Roman" pitchFamily="18" charset="0"/>
                <a:cs typeface="Times New Roman" pitchFamily="18" charset="0"/>
              </a:rPr>
              <a:t>оңтүстіктен жел соғады, күші 5-10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03 қарашадан</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02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03 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Желдің бағыты оңтүстік-шығыстан солтүстік-шығысқа ауысады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2-7 м/с. Ауа температурасы 3-5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9345698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04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16077</TotalTime>
  <Words>526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3637</cp:revision>
  <cp:lastPrinted>2021-07-01T07:38:07Z</cp:lastPrinted>
  <dcterms:created xsi:type="dcterms:W3CDTF">2018-03-27T06:03:00Z</dcterms:created>
  <dcterms:modified xsi:type="dcterms:W3CDTF">2023-11-02T06:54:09Z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