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432" y="-22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02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02 қарашаға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97447527"/>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p>
                    <a:p>
                      <a:pPr algn="ct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0,03</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1321</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0,8</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404664"/>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қарашаға</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жауын-шашынсыз. Оңтүстік-шығыстан, оңтүстіктен  жел соғады 9-14, күндіз екпіні 15-20  м/с. </a:t>
            </a:r>
            <a:r>
              <a:rPr lang="kk-KZ" sz="1100" dirty="0">
                <a:latin typeface="Times New Roman" pitchFamily="18" charset="0"/>
                <a:cs typeface="Times New Roman" pitchFamily="18" charset="0"/>
              </a:rPr>
              <a:t>Ауа </a:t>
            </a:r>
            <a:r>
              <a:rPr lang="kk-KZ" sz="1100" dirty="0" smtClean="0">
                <a:latin typeface="Times New Roman" pitchFamily="18" charset="0"/>
                <a:cs typeface="Times New Roman" pitchFamily="18" charset="0"/>
              </a:rPr>
              <a:t>температурасы түнде 4-6 градус аяз, күндіз 3-5 градус жылы.</a:t>
            </a:r>
            <a:endParaRPr lang="kk-KZ"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04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(жаңбыр, қар). </a:t>
            </a:r>
            <a:r>
              <a:rPr lang="kk-KZ" sz="1100" dirty="0" smtClean="0">
                <a:latin typeface="Times New Roman" pitchFamily="18" charset="0"/>
                <a:cs typeface="Times New Roman" pitchFamily="18" charset="0"/>
              </a:rPr>
              <a:t>Оңтүстік-батыстан жел соғады, 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3-5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03 қарашаға, 04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kk-KZ" sz="1200" dirty="0" smtClean="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14154</TotalTime>
  <Words>557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3850</cp:revision>
  <cp:lastPrinted>2021-07-01T03:56:27Z</cp:lastPrinted>
  <dcterms:created xsi:type="dcterms:W3CDTF">2018-03-27T06:03:00Z</dcterms:created>
  <dcterms:modified xsi:type="dcterms:W3CDTF">2023-11-02T07:12:05Z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