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28" d="100"/>
          <a:sy n="128" d="100"/>
        </p:scale>
        <p:origin x="-1554" y="-6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48094184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306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23296249"/>
              </p:ext>
            </p:extLst>
          </p:nvPr>
        </p:nvGraphicFramePr>
        <p:xfrm>
          <a:off x="5024438" y="3929063"/>
          <a:ext cx="4691064" cy="25416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0006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912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912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912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912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912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912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912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9127">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02 қарашадан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03 қарашаға </a:t>
            </a:r>
            <a:r>
              <a:rPr lang="kk-KZ" altLang="ru-RU" sz="1200" b="1" dirty="0">
                <a:latin typeface="Times New Roman" pitchFamily="18" charset="0"/>
                <a:cs typeface="Times New Roman" pitchFamily="18" charset="0"/>
              </a:rPr>
              <a:t>2023 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3-8 м/с. Ауа температурасы түнде 3-5, күндіз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04 қарашаға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03 қарашадан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04 қарашаға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3-8 м/с. Ауа температурасы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smtClean="0">
                <a:solidFill>
                  <a:schemeClr val="tx1"/>
                </a:solidFill>
                <a:latin typeface="Times New Roman" panose="02020603050405020304" pitchFamily="18" charset="0"/>
                <a:cs typeface="Times New Roman" panose="02020603050405020304" pitchFamily="18" charset="0"/>
              </a:rPr>
              <a:t>қарашада</a:t>
            </a:r>
            <a:r>
              <a:rPr lang="ru-RU" sz="1200" dirty="0" smtClean="0">
                <a:solidFill>
                  <a:schemeClr val="tx1"/>
                </a:solidFill>
                <a:latin typeface="Times New Roman" panose="02020603050405020304" pitchFamily="18" charset="0"/>
                <a:cs typeface="Times New Roman" panose="02020603050405020304" pitchFamily="18" charset="0"/>
              </a:rPr>
              <a:t>, 04 </a:t>
            </a:r>
            <a:r>
              <a:rPr lang="ru-RU" sz="12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13665</TotalTime>
  <Words>584</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3012</cp:revision>
  <cp:lastPrinted>2021-07-01T03:56:27Z</cp:lastPrinted>
  <dcterms:created xsi:type="dcterms:W3CDTF">2018-03-27T06:03:00Z</dcterms:created>
  <dcterms:modified xsi:type="dcterms:W3CDTF">2023-11-02T06:28:30Z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