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34114102"/>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қараша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Оңтүстіктен, оңтүстік-батыстан жел соғады, күші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5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4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5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Түман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kk-KZ" sz="1200" dirty="0">
                <a:latin typeface="Times New Roman" pitchFamily="18" charset="0"/>
                <a:cs typeface="Times New Roman" pitchFamily="18" charset="0"/>
              </a:rPr>
              <a:t> жел соғады, күші 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a:solidFill>
                  <a:schemeClr val="tx1"/>
                </a:solidFill>
                <a:latin typeface="Times New Roman" panose="02020603050405020304" pitchFamily="18" charset="0"/>
                <a:cs typeface="Times New Roman" panose="02020603050405020304" pitchFamily="18" charset="0"/>
              </a:rPr>
              <a:t>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күтіледі.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45886015"/>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5132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16746</TotalTime>
  <Words>568</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3146</cp:revision>
  <cp:lastPrinted>2021-07-01T03:56:27Z</cp:lastPrinted>
  <dcterms:created xsi:type="dcterms:W3CDTF">2018-03-27T06:03:00Z</dcterms:created>
  <dcterms:modified xsi:type="dcterms:W3CDTF">2023-11-03T06:26:27Z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