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20" d="100"/>
          <a:sy n="120" d="100"/>
        </p:scale>
        <p:origin x="1162"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1324720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a:solidFill>
                            <a:schemeClr val="tx1"/>
                          </a:solidFill>
                          <a:latin typeface="Times New Roman" panose="02020603050405020304" pitchFamily="18" charset="0"/>
                          <a:cs typeface="Times New Roman" panose="02020603050405020304" pitchFamily="18" charset="0"/>
                        </a:rPr>
                        <a:t>307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қараша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03 </a:t>
            </a:r>
            <a:r>
              <a:rPr lang="ru-RU" altLang="ru-RU" sz="1200" b="1" dirty="0" err="1">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74691692"/>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14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1140</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79</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32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0.08</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a:effectLst/>
                          <a:latin typeface="Times New Roman" panose="02020603050405020304" pitchFamily="18" charset="0"/>
                          <a:ea typeface="SimSun" panose="02010600030101010101" pitchFamily="2" charset="-122"/>
                        </a:rPr>
                        <a:t>0.7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04 </a:t>
            </a:r>
            <a:r>
              <a:rPr lang="kk-KZ" altLang="ru-RU" sz="1200" b="1" dirty="0">
                <a:latin typeface="Times New Roman" panose="02020603050405020304" pitchFamily="18" charset="0"/>
                <a:cs typeface="Times New Roman" panose="02020603050405020304" pitchFamily="18" charset="0"/>
              </a:rPr>
              <a:t>қарашаға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03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 04 </a:t>
            </a:r>
            <a:r>
              <a:rPr lang="ru-RU" sz="1200" b="1" dirty="0" err="1">
                <a:latin typeface="Times New Roman" panose="02020603050405020304" pitchFamily="18" charset="0"/>
                <a:cs typeface="Times New Roman" panose="02020603050405020304" pitchFamily="18" charset="0"/>
                <a:sym typeface="+mn-ea"/>
              </a:rPr>
              <a:t>қараша</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Түнде және таңертең тұман. Жел солтүстік-шығыстан соғады, күші 9-14 м/с. Ауа температурасы түнде 3-5, күндіз 9-14 градус жылы.</a:t>
            </a:r>
          </a:p>
          <a:p>
            <a:pPr lvl="0" indent="180000" algn="just"/>
            <a:endParaRPr lang="kk-KZ" sz="1100" dirty="0">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a:solidFill>
                  <a:srgbClr val="000000"/>
                </a:solidFill>
                <a:latin typeface="Times New Roman" pitchFamily="18" charset="0"/>
                <a:cs typeface="Times New Roman" pitchFamily="18" charset="0"/>
                <a:sym typeface="+mn-ea"/>
              </a:rPr>
              <a:t>05 </a:t>
            </a:r>
            <a:r>
              <a:rPr lang="ru-RU" sz="1200" b="1" dirty="0" err="1">
                <a:solidFill>
                  <a:srgbClr val="000000"/>
                </a:solidFill>
                <a:latin typeface="Times New Roman" pitchFamily="18" charset="0"/>
                <a:cs typeface="Times New Roman" pitchFamily="18" charset="0"/>
                <a:sym typeface="+mn-ea"/>
              </a:rPr>
              <a:t>қарашаға</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04 қараша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05 </a:t>
            </a:r>
            <a:r>
              <a:rPr lang="ru-RU" sz="1200" b="1" dirty="0" err="1">
                <a:solidFill>
                  <a:srgbClr val="000000"/>
                </a:solidFill>
                <a:latin typeface="Times New Roman" panose="02020603050405020304" pitchFamily="18" charset="0"/>
                <a:cs typeface="Times New Roman" panose="02020603050405020304" pitchFamily="18" charset="0"/>
                <a:sym typeface="+mn-ea"/>
              </a:rPr>
              <a:t>қараша</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a:t>
            </a:r>
            <a:r>
              <a:rPr lang="kk-KZ" sz="1100" dirty="0">
                <a:latin typeface="Times New Roman" pitchFamily="18" charset="0"/>
                <a:cs typeface="Times New Roman" pitchFamily="18" charset="0"/>
              </a:rPr>
              <a:t>. </a:t>
            </a:r>
            <a:r>
              <a:rPr lang="ru-RU" sz="1100" dirty="0" err="1">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оңтүстік-шығыстан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0-2 градус жылы</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0250" y="3286445"/>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3283" y="235985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dirty="0">
                <a:solidFill>
                  <a:schemeClr val="tx1"/>
                </a:solidFill>
                <a:latin typeface="Times New Roman" panose="02020603050405020304" pitchFamily="18" charset="0"/>
                <a:cs typeface="Times New Roman" panose="02020603050405020304" pitchFamily="18" charset="0"/>
              </a:rPr>
              <a:t>2023 ж. </a:t>
            </a:r>
            <a:r>
              <a:rPr lang="ru-RU" sz="1100" b="1" dirty="0">
                <a:solidFill>
                  <a:schemeClr val="tx1"/>
                </a:solidFill>
                <a:latin typeface="Times New Roman" panose="02020603050405020304" pitchFamily="18" charset="0"/>
                <a:cs typeface="Times New Roman" panose="02020603050405020304" pitchFamily="18" charset="0"/>
              </a:rPr>
              <a:t>04 </a:t>
            </a:r>
            <a:r>
              <a:rPr lang="ru-RU" sz="1100" b="1" dirty="0" err="1">
                <a:solidFill>
                  <a:schemeClr val="tx1"/>
                </a:solidFill>
                <a:latin typeface="Times New Roman" panose="02020603050405020304" pitchFamily="18" charset="0"/>
                <a:cs typeface="Times New Roman" panose="02020603050405020304" pitchFamily="18" charset="0"/>
              </a:rPr>
              <a:t>қарашада</a:t>
            </a:r>
            <a:r>
              <a:rPr lang="ru-RU"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түнде</a:t>
            </a:r>
            <a:r>
              <a:rPr lang="kk-KZ" sz="1100" b="1" dirty="0">
                <a:solidFill>
                  <a:schemeClr val="tx1"/>
                </a:solidFill>
                <a:latin typeface="Times New Roman" panose="02020603050405020304" pitchFamily="18" charset="0"/>
                <a:cs typeface="Times New Roman" panose="02020603050405020304" pitchFamily="18" charset="0"/>
              </a:rPr>
              <a:t> 05 қарашада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a:solidFill>
                  <a:srgbClr val="000000"/>
                </a:solidFill>
                <a:latin typeface="Times New Roman" panose="02020603050405020304" pitchFamily="18" charset="0"/>
                <a:cs typeface="Times New Roman" panose="02020603050405020304" pitchFamily="18" charset="0"/>
              </a:rPr>
              <a:t>/ Козлова 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22712</TotalTime>
  <Words>614</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4106</cp:revision>
  <cp:lastPrinted>2021-07-01T03:56:27Z</cp:lastPrinted>
  <dcterms:created xsi:type="dcterms:W3CDTF">2018-03-27T06:03:00Z</dcterms:created>
  <dcterms:modified xsi:type="dcterms:W3CDTF">2023-11-03T07:25:22Z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