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04602743"/>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307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03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қараша</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97389" y="378258"/>
            <a:ext cx="4752928"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04 қарашаға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03 қараша 2023 ж. сағ. 21-ден </a:t>
            </a:r>
            <a:r>
              <a:rPr lang="kk-KZ" sz="1200" b="1" kern="1400" dirty="0">
                <a:solidFill>
                  <a:srgbClr val="000000"/>
                </a:solidFill>
                <a:latin typeface="Times New Roman" panose="02020603050405020304" pitchFamily="18" charset="0"/>
                <a:ea typeface="Times New Roman" panose="02020603050405020304" pitchFamily="18" charset="0"/>
              </a:rPr>
              <a:t>04 қарашаға </a:t>
            </a:r>
            <a:r>
              <a:rPr lang="kk-KZ" altLang="ru-RU" sz="1200" b="1" dirty="0">
                <a:latin typeface="Times New Roman" panose="02020603050405020304" pitchFamily="18" charset="0"/>
                <a:cs typeface="Times New Roman" panose="02020603050405020304" pitchFamily="18" charset="0"/>
              </a:rPr>
              <a:t>2023 ж. сағ. 21 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Оң</a:t>
            </a:r>
            <a:r>
              <a:rPr lang="kk-KZ" sz="1200" dirty="0">
                <a:solidFill>
                  <a:prstClr val="black"/>
                </a:solidFill>
                <a:latin typeface="Times New Roman" panose="02020603050405020304" pitchFamily="18" charset="0"/>
                <a:cs typeface="Times New Roman" panose="02020603050405020304" pitchFamily="18" charset="0"/>
              </a:rPr>
              <a:t>лтүстік-б</a:t>
            </a:r>
            <a:r>
              <a:rPr lang="kk-KZ" sz="1200" kern="1400" dirty="0">
                <a:solidFill>
                  <a:srgbClr val="000000"/>
                </a:solidFill>
                <a:latin typeface="Times New Roman" panose="02020603050405020304" pitchFamily="18" charset="0"/>
              </a:rPr>
              <a:t>ат</a:t>
            </a:r>
            <a:r>
              <a:rPr lang="kk-KZ" sz="1200" dirty="0">
                <a:solidFill>
                  <a:prstClr val="black"/>
                </a:solidFill>
                <a:latin typeface="Times New Roman" panose="02020603050405020304" pitchFamily="18" charset="0"/>
                <a:cs typeface="Times New Roman" panose="02020603050405020304" pitchFamily="18" charset="0"/>
              </a:rPr>
              <a:t>ыстан жел соғады, күші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5-7 градус жылы.</a:t>
            </a:r>
          </a:p>
          <a:p>
            <a:pPr lvl="0" algn="just"/>
            <a:endParaRPr lang="kk-KZ"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2023 жылғы </a:t>
            </a:r>
            <a:r>
              <a:rPr lang="kk-KZ" sz="1200" b="1" kern="1400" dirty="0">
                <a:solidFill>
                  <a:srgbClr val="000000"/>
                </a:solidFill>
                <a:latin typeface="Times New Roman" panose="02020603050405020304" pitchFamily="18" charset="0"/>
                <a:ea typeface="Times New Roman" panose="02020603050405020304" pitchFamily="18" charset="0"/>
              </a:rPr>
              <a:t>05 қарашаға</a:t>
            </a:r>
          </a:p>
          <a:p>
            <a:pPr lvl="0" algn="ctr"/>
            <a:r>
              <a:rPr lang="kk-KZ" sz="12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200" b="1" dirty="0">
                <a:solidFill>
                  <a:prstClr val="black"/>
                </a:solidFill>
                <a:latin typeface="Times New Roman" panose="02020603050405020304" pitchFamily="18" charset="0"/>
                <a:cs typeface="Times New Roman" panose="02020603050405020304" pitchFamily="18" charset="0"/>
              </a:rPr>
              <a:t>04</a:t>
            </a:r>
            <a:r>
              <a:rPr lang="kk-KZ" sz="1200" b="1" dirty="0">
                <a:solidFill>
                  <a:prstClr val="black"/>
                </a:solidFill>
                <a:latin typeface="Times New Roman" panose="02020603050405020304" pitchFamily="18" charset="0"/>
                <a:cs typeface="Times New Roman" panose="02020603050405020304" pitchFamily="18" charset="0"/>
              </a:rPr>
              <a:t> қарашаға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a:solidFill>
                  <a:prstClr val="black"/>
                </a:solidFill>
                <a:latin typeface="Times New Roman" panose="02020603050405020304" pitchFamily="18" charset="0"/>
                <a:cs typeface="Times New Roman" panose="02020603050405020304" pitchFamily="18" charset="0"/>
              </a:rPr>
              <a:t>05</a:t>
            </a:r>
            <a:r>
              <a:rPr lang="kk-KZ" sz="1200" b="1" dirty="0">
                <a:latin typeface="Times New Roman" panose="02020603050405020304" pitchFamily="18" charset="0"/>
                <a:cs typeface="Times New Roman" panose="02020603050405020304" pitchFamily="18" charset="0"/>
              </a:rPr>
              <a:t> қарашаға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Ш</a:t>
            </a:r>
            <a:r>
              <a:rPr lang="ru-RU" sz="1200" dirty="0" err="1">
                <a:latin typeface="Times New Roman" panose="02020603050405020304" pitchFamily="18" charset="0"/>
                <a:cs typeface="Times New Roman" panose="02020603050405020304" pitchFamily="18" charset="0"/>
              </a:rPr>
              <a:t>ығыстан</a:t>
            </a:r>
            <a:r>
              <a:rPr lang="ru-RU" sz="1200">
                <a:latin typeface="Times New Roman" panose="02020603050405020304" pitchFamily="18" charset="0"/>
                <a:cs typeface="Times New Roman" panose="02020603050405020304" pitchFamily="18" charset="0"/>
              </a:rPr>
              <a:t> </a:t>
            </a:r>
            <a:r>
              <a:rPr lang="kk-KZ" sz="120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 күші 7-12 м/с. Ауа температурасы </a:t>
            </a:r>
            <a:r>
              <a:rPr lang="ru-RU" sz="1200" dirty="0">
                <a:solidFill>
                  <a:prstClr val="black"/>
                </a:solidFill>
                <a:latin typeface="Times New Roman" panose="02020603050405020304" pitchFamily="18" charset="0"/>
                <a:cs typeface="Times New Roman" panose="02020603050405020304" pitchFamily="18" charset="0"/>
              </a:rPr>
              <a:t>2-4 </a:t>
            </a:r>
            <a:r>
              <a:rPr lang="ru-RU" sz="1200" dirty="0">
                <a:latin typeface="Times New Roman" panose="02020603050405020304" pitchFamily="18" charset="0"/>
                <a:cs typeface="Times New Roman" panose="02020603050405020304" pitchFamily="18" charset="0"/>
              </a:rPr>
              <a:t>градус аяз.</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3509660"/>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116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114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92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03 қараша</a:t>
            </a:r>
          </a:p>
          <a:p>
            <a:pPr algn="ct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kern="1400" dirty="0">
                <a:solidFill>
                  <a:srgbClr val="000000"/>
                </a:solidFill>
                <a:latin typeface="Times New Roman" panose="02020603050405020304" pitchFamily="18" charset="0"/>
                <a:ea typeface="Times New Roman" panose="02020603050405020304" pitchFamily="18" charset="0"/>
              </a:rPr>
              <a:t>04 қарашаға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05 қарашаға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сейілу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Р </a:t>
            </a:r>
            <a:r>
              <a:rPr lang="ru-RU" altLang="ru-RU" sz="1200" b="1" i="1" dirty="0" err="1">
                <a:solidFill>
                  <a:srgbClr val="000000"/>
                </a:solidFill>
                <a:latin typeface="Times New Roman" panose="02020603050405020304" pitchFamily="18" charset="0"/>
                <a:cs typeface="Times New Roman" panose="02020603050405020304" pitchFamily="18" charset="0"/>
              </a:rPr>
              <a:t>Маркевич</a:t>
            </a:r>
            <a:r>
              <a:rPr lang="ru-RU" altLang="ru-RU" sz="1200" b="1" i="1">
                <a:solidFill>
                  <a:srgbClr val="000000"/>
                </a:solidFill>
                <a:latin typeface="Times New Roman" panose="02020603050405020304" pitchFamily="18" charset="0"/>
                <a:cs typeface="Times New Roman" panose="02020603050405020304" pitchFamily="18" charset="0"/>
              </a:rPr>
              <a:t> /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18241</TotalTime>
  <Words>599</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3337</cp:revision>
  <cp:lastPrinted>2021-07-01T07:38:07Z</cp:lastPrinted>
  <dcterms:created xsi:type="dcterms:W3CDTF">2018-03-27T06:03:00Z</dcterms:created>
  <dcterms:modified xsi:type="dcterms:W3CDTF">2023-11-03T07:23:44Z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