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170552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жел соғады, күші 5-10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 </a:t>
            </a:r>
            <a:r>
              <a:rPr lang="kk-KZ" sz="1200" dirty="0">
                <a:latin typeface="Times New Roman" pitchFamily="18" charset="0"/>
                <a:cs typeface="Times New Roman" pitchFamily="18" charset="0"/>
              </a:rPr>
              <a:t>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850743"/>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algn="ctr" fontAlgn="b"/>
                      <a:r>
                        <a:rPr lang="ru-RU" sz="1100" b="1" i="0" u="none" strike="noStrike" dirty="0" err="1" smtClean="0">
                          <a:solidFill>
                            <a:schemeClr val="tx1"/>
                          </a:solidFill>
                          <a:effectLst/>
                          <a:latin typeface="Times New Roman" pitchFamily="18" charset="0"/>
                          <a:cs typeface="Times New Roman" pitchFamily="18" charset="0"/>
                        </a:rPr>
                        <a:t>Техникалық</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себептерге</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байланысты</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деректер</a:t>
                      </a:r>
                      <a:r>
                        <a:rPr lang="ru-RU" sz="1100" b="1" i="0" u="none" strike="noStrike" dirty="0" smtClean="0">
                          <a:solidFill>
                            <a:schemeClr val="tx1"/>
                          </a:solidFill>
                          <a:effectLst/>
                          <a:latin typeface="Times New Roman" pitchFamily="18" charset="0"/>
                          <a:cs typeface="Times New Roman" pitchFamily="18" charset="0"/>
                        </a:rPr>
                        <a:t> </a:t>
                      </a:r>
                      <a:r>
                        <a:rPr lang="ru-RU" sz="1100" b="1" i="0" u="none" strike="noStrike" dirty="0" err="1" smtClean="0">
                          <a:solidFill>
                            <a:schemeClr val="tx1"/>
                          </a:solidFill>
                          <a:effectLst/>
                          <a:latin typeface="Times New Roman" pitchFamily="18" charset="0"/>
                          <a:cs typeface="Times New Roman" pitchFamily="18" charset="0"/>
                        </a:rPr>
                        <a:t>жоқ</a:t>
                      </a:r>
                      <a:r>
                        <a:rPr lang="ru-RU" sz="1100" b="1" i="0" u="none" strike="noStrike" dirty="0" smtClean="0">
                          <a:solidFill>
                            <a:schemeClr val="tx1"/>
                          </a:solidFill>
                          <a:effectLst/>
                          <a:latin typeface="Times New Roman" pitchFamily="18" charset="0"/>
                          <a:cs typeface="Times New Roman" pitchFamily="18" charset="0"/>
                        </a:rPr>
                        <a:t>.</a:t>
                      </a:r>
                      <a:endParaRPr lang="ru-RU" sz="1100" b="1" i="0" u="none" strike="noStrike" dirty="0">
                        <a:solidFill>
                          <a:schemeClr val="tx1"/>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17347</TotalTime>
  <Words>537</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3148</cp:revision>
  <cp:lastPrinted>2021-07-01T07:38:07Z</cp:lastPrinted>
  <dcterms:created xsi:type="dcterms:W3CDTF">2018-03-27T06:03:00Z</dcterms:created>
  <dcterms:modified xsi:type="dcterms:W3CDTF">2023-11-03T06:18:52Z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