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№307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03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03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97447527"/>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1110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2,0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404664"/>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қарашаға</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түнде жаңбыр. Оңтүстік-батыстан соғатын жел, солтүстік-батысқа ауысады, күші 9-14, екпіні 15-20  м/с. Ауа температурасы түнде және күндіз 4-6 градус 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05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Солтүстік-батыстан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3-5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04 қарашаға, 05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14161</TotalTime>
  <Words>593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3854</cp:revision>
  <cp:lastPrinted>2021-07-01T03:56:27Z</cp:lastPrinted>
  <dcterms:created xsi:type="dcterms:W3CDTF">2018-03-27T06:03:00Z</dcterms:created>
  <dcterms:modified xsi:type="dcterms:W3CDTF">2023-11-03T07:28:50Z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