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423890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ңтүстік-шығыстан жел соғады, күші </a:t>
            </a:r>
            <a:r>
              <a:rPr lang="kk-KZ" sz="1200" dirty="0" smtClean="0">
                <a:latin typeface="Times New Roman" pitchFamily="18" charset="0"/>
                <a:cs typeface="Times New Roman" pitchFamily="18" charset="0"/>
              </a:rPr>
              <a:t>3-8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a:t>
            </a:r>
            <a:r>
              <a:rPr lang="kk-KZ" sz="1200" dirty="0" smtClean="0">
                <a:latin typeface="Times New Roman" pitchFamily="18" charset="0"/>
                <a:cs typeface="Times New Roman" pitchFamily="18" charset="0"/>
              </a:rPr>
              <a:t>-3</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a:t>
            </a:r>
            <a:r>
              <a:rPr lang="ru-RU" sz="1200" dirty="0" smtClean="0">
                <a:latin typeface="Times New Roman" pitchFamily="18" charset="0"/>
                <a:cs typeface="Times New Roman" pitchFamily="18" charset="0"/>
              </a:rPr>
              <a:t>-10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5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 қараша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жел соғады, күші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a:t>
            </a:r>
            <a:r>
              <a:rPr lang="ru-RU" sz="1200" dirty="0" smtClean="0">
                <a:latin typeface="Times New Roman" pitchFamily="18" charset="0"/>
                <a:cs typeface="Times New Roman" pitchFamily="18" charset="0"/>
              </a:rPr>
              <a:t>-4 </a:t>
            </a:r>
            <a:r>
              <a:rPr lang="ru-RU" sz="1200" dirty="0" smtClean="0">
                <a:latin typeface="Times New Roman" pitchFamily="18" charset="0"/>
                <a:cs typeface="Times New Roman" pitchFamily="18" charset="0"/>
              </a:rPr>
              <a:t>градус </a:t>
            </a:r>
            <a:r>
              <a:rPr lang="ru-RU" sz="1200" smtClean="0">
                <a:latin typeface="Times New Roman" pitchFamily="18" charset="0"/>
                <a:cs typeface="Times New Roman" pitchFamily="18" charset="0"/>
              </a:rPr>
              <a:t>жылы</a:t>
            </a:r>
            <a:r>
              <a:rPr lang="ru-RU" sz="120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71910470"/>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17268</TotalTime>
  <Words>492</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3145</cp:revision>
  <cp:lastPrinted>2021-07-01T07:38:07Z</cp:lastPrinted>
  <dcterms:created xsi:type="dcterms:W3CDTF">2018-03-27T06:03:00Z</dcterms:created>
  <dcterms:modified xsi:type="dcterms:W3CDTF">2023-11-03T06:13:54Z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