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151925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05 </a:t>
            </a:r>
            <a:r>
              <a:rPr lang="kk-KZ" sz="1200" b="1" dirty="0">
                <a:solidFill>
                  <a:srgbClr val="000000"/>
                </a:solidFill>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04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05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 температурасы түнде 2-4 аяз, күндіз 0-2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06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05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06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1-3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75078509"/>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0.527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0.348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504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04 </a:t>
            </a:r>
            <a:r>
              <a:rPr lang="kk-KZ" sz="1200" b="1" dirty="0">
                <a:solidFill>
                  <a:srgbClr val="000000"/>
                </a:solidFill>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15452</TotalTime>
  <Words>563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2821</cp:revision>
  <cp:lastPrinted>2021-07-01T07:38:07Z</cp:lastPrinted>
  <dcterms:created xsi:type="dcterms:W3CDTF">2018-03-27T06:03:00Z</dcterms:created>
  <dcterms:modified xsi:type="dcterms:W3CDTF">2023-11-04T07:07:34Z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