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15168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544690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1345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81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48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05 </a:t>
            </a:r>
            <a:r>
              <a:rPr lang="ru-RU" sz="1200" b="1" dirty="0" err="1">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Жел шығыстан, оңтүстік-шығыстан соғады, күші 7-12 м/с. Ауа температурасы түнде 1-3, күндіз 11-13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06 </a:t>
            </a:r>
            <a:r>
              <a:rPr lang="ru-RU" sz="1200" b="1" dirty="0" err="1">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05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06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оңтүстік-шығыстан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2-4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қарашада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06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22722</TotalTime>
  <Words>616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4110</cp:revision>
  <cp:lastPrinted>2021-07-01T03:56:27Z</cp:lastPrinted>
  <dcterms:created xsi:type="dcterms:W3CDTF">2018-03-27T06:03:00Z</dcterms:created>
  <dcterms:modified xsi:type="dcterms:W3CDTF">2023-11-04T07:02:52Z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