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936712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3850743"/>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gridSpan="2">
                  <a:txBody>
                    <a:bodyPr/>
                    <a:lstStyle/>
                    <a:p>
                      <a:pPr algn="ctr" fontAlgn="b"/>
                      <a:r>
                        <a:rPr lang="ru-RU" sz="1100" b="1" i="0" u="none" strike="noStrike" dirty="0" err="1" smtClean="0">
                          <a:solidFill>
                            <a:schemeClr val="tx1"/>
                          </a:solidFill>
                          <a:effectLst/>
                          <a:latin typeface="Times New Roman" pitchFamily="18" charset="0"/>
                          <a:cs typeface="Times New Roman" pitchFamily="18" charset="0"/>
                        </a:rPr>
                        <a:t>Техникалық</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себептерге</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байланысты</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деректер</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жоқ</a:t>
                      </a:r>
                      <a:r>
                        <a:rPr lang="ru-RU" sz="1100" b="1" i="0" u="none" strike="noStrike" dirty="0" smtClean="0">
                          <a:solidFill>
                            <a:schemeClr val="tx1"/>
                          </a:solidFill>
                          <a:effectLst/>
                          <a:latin typeface="Times New Roman" pitchFamily="18" charset="0"/>
                          <a:cs typeface="Times New Roman" pitchFamily="18" charset="0"/>
                        </a:rPr>
                        <a:t>.</a:t>
                      </a:r>
                      <a:endParaRPr lang="ru-RU" sz="1100" b="1" i="0" u="none" strike="noStrike" dirty="0">
                        <a:solidFill>
                          <a:schemeClr val="tx1"/>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fontAlgn="b"/>
                      <a:endParaRPr lang="ru-RU" sz="1100" b="0" i="0" u="none" strike="noStrike" dirty="0">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17350</TotalTime>
  <Words>532</Words>
  <Application>Microsoft Office PowerPoint</Application>
  <PresentationFormat>Лист A4 (210x297 мм)</PresentationFormat>
  <Paragraphs>79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3150</cp:revision>
  <cp:lastPrinted>2021-07-01T07:38:07Z</cp:lastPrinted>
  <dcterms:created xsi:type="dcterms:W3CDTF">2018-03-27T06:03:00Z</dcterms:created>
  <dcterms:modified xsi:type="dcterms:W3CDTF">2023-11-04T05:52:53Z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