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№308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05 қарашаға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2023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04 </a:t>
            </a:r>
            <a:r>
              <a:rPr lang="kk-KZ" altLang="ru-RU" sz="1100" b="1" dirty="0">
                <a:latin typeface="Times New Roman" pitchFamily="18" charset="0"/>
                <a:ea typeface="Times New Roman KZ" pitchFamily="18" charset="0"/>
                <a:cs typeface="Times New Roman" pitchFamily="18" charset="0"/>
              </a:rPr>
              <a:t>қараша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05 </a:t>
            </a:r>
            <a:r>
              <a:rPr lang="kk-KZ" altLang="ru-RU" sz="1100" b="1" dirty="0">
                <a:latin typeface="Times New Roman" pitchFamily="18" charset="0"/>
                <a:ea typeface="Times New Roman KZ" pitchFamily="18" charset="0"/>
                <a:cs typeface="Times New Roman" pitchFamily="18" charset="0"/>
              </a:rPr>
              <a:t>қараша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21-ге </a:t>
            </a:r>
            <a:r>
              <a:rPr lang="ru-RU" sz="1100" b="1" dirty="0" err="1">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a:p>
            <a:pPr algn="ctr"/>
            <a:endParaRPr lang="ru-RU" sz="1100" dirty="0">
              <a:latin typeface="Times New Roman" panose="02020603050405020304" pitchFamily="18" charset="0"/>
              <a:sym typeface="+mn-ea"/>
            </a:endParaRPr>
          </a:p>
          <a:p>
            <a:r>
              <a:rPr lang="ru-RU" sz="1200" dirty="0" err="1">
                <a:latin typeface="Times New Roman" pitchFamily="18" charset="0"/>
                <a:cs typeface="Times New Roman" pitchFamily="18" charset="0"/>
              </a:rPr>
              <a:t>Көшпелі бұлтты, жауын-шашынсыз</a:t>
            </a:r>
            <a:r>
              <a:rPr lang="kk-KZ" sz="1200" dirty="0">
                <a:latin typeface="Times New Roman" pitchFamily="18" charset="0"/>
                <a:cs typeface="Times New Roman" pitchFamily="18" charset="0"/>
              </a:rPr>
              <a:t>. 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3-8 м/с. </a:t>
            </a:r>
            <a:r>
              <a:rPr lang="kk-KZ" sz="1200" dirty="0">
                <a:latin typeface="Times New Roman" pitchFamily="18" charset="0"/>
                <a:cs typeface="Times New Roman" pitchFamily="18" charset="0"/>
              </a:rPr>
              <a:t>Ауа температурасы түнде 1-3 градус аяз, </a:t>
            </a:r>
            <a:r>
              <a:rPr lang="ru-RU" sz="1200" dirty="0" err="1">
                <a:latin typeface="Times New Roman" pitchFamily="18" charset="0"/>
                <a:cs typeface="Times New Roman" pitchFamily="18" charset="0"/>
              </a:rPr>
              <a:t>күндіз </a:t>
            </a:r>
            <a:r>
              <a:rPr lang="ru-RU" sz="1200" dirty="0">
                <a:latin typeface="Times New Roman" pitchFamily="18" charset="0"/>
                <a:cs typeface="Times New Roman" pitchFamily="18" charset="0"/>
              </a:rPr>
              <a:t>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kk-KZ" altLang="ru-RU" sz="1200" b="1" dirty="0">
              <a:latin typeface="Times New Roman" pitchFamily="18" charset="0"/>
              <a:ea typeface="Times New Roman KZ" pitchFamily="18" charset="0"/>
              <a:cs typeface="Times New Roman" pitchFamily="18" charset="0"/>
            </a:endParaRPr>
          </a:p>
          <a:p>
            <a:pPr marL="228600" indent="-228600" algn="ctr"/>
            <a:r>
              <a:rPr lang="kk-KZ" altLang="ru-RU" sz="1200" b="1" dirty="0">
                <a:latin typeface="Times New Roman" pitchFamily="18" charset="0"/>
                <a:ea typeface="Times New Roman KZ" pitchFamily="18" charset="0"/>
                <a:cs typeface="Times New Roman" pitchFamily="18" charset="0"/>
              </a:rPr>
              <a:t>06 қарашаға</a:t>
            </a:r>
          </a:p>
          <a:p>
            <a:pPr marL="228600" indent="-228600" algn="ctr"/>
            <a:r>
              <a:rPr lang="ru-RU" sz="1100" b="1" dirty="0">
                <a:latin typeface="Times New Roman" pitchFamily="18" charset="0"/>
                <a:ea typeface="Times New Roman KZ" pitchFamily="18" charset="0"/>
                <a:cs typeface="Times New Roman" pitchFamily="18" charset="0"/>
              </a:rPr>
              <a:t>2023 </a:t>
            </a:r>
            <a:r>
              <a:rPr lang="ru-RU" sz="1100" b="1" dirty="0" err="1">
                <a:latin typeface="Times New Roman" pitchFamily="18" charset="0"/>
                <a:ea typeface="Times New Roman KZ" pitchFamily="18" charset="0"/>
                <a:cs typeface="Times New Roman" pitchFamily="18" charset="0"/>
              </a:rPr>
              <a:t>жылғы </a:t>
            </a:r>
            <a:r>
              <a:rPr lang="ru-RU" sz="1100" b="1" dirty="0">
                <a:latin typeface="Times New Roman" pitchFamily="18" charset="0"/>
                <a:ea typeface="Times New Roman KZ" pitchFamily="18" charset="0"/>
                <a:cs typeface="Times New Roman" pitchFamily="18" charset="0"/>
              </a:rPr>
              <a:t>05</a:t>
            </a:r>
            <a:r>
              <a:rPr lang="kk-KZ" sz="1100" b="1" dirty="0">
                <a:latin typeface="Times New Roman" pitchFamily="18" charset="0"/>
                <a:ea typeface="Times New Roman KZ" pitchFamily="18" charset="0"/>
                <a:cs typeface="Times New Roman" pitchFamily="18" charset="0"/>
              </a:rPr>
              <a:t> қараша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21-ден </a:t>
            </a:r>
            <a:r>
              <a:rPr lang="ru-RU" sz="1100" b="1" dirty="0" err="1">
                <a:latin typeface="Times New Roman" pitchFamily="18" charset="0"/>
                <a:ea typeface="Times New Roman KZ" pitchFamily="18" charset="0"/>
                <a:cs typeface="Times New Roman" pitchFamily="18" charset="0"/>
              </a:rPr>
              <a:t>бастап</a:t>
            </a:r>
            <a:r>
              <a:rPr lang="ru-RU" sz="1100" b="1" dirty="0">
                <a:latin typeface="Times New Roman" pitchFamily="18" charset="0"/>
                <a:ea typeface="Times New Roman KZ" pitchFamily="18" charset="0"/>
                <a:cs typeface="Times New Roman" pitchFamily="18" charset="0"/>
              </a:rPr>
              <a:t> 06 </a:t>
            </a:r>
            <a:r>
              <a:rPr lang="kk-KZ" sz="1100" b="1" dirty="0">
                <a:latin typeface="Times New Roman" pitchFamily="18" charset="0"/>
                <a:ea typeface="Times New Roman KZ" pitchFamily="18" charset="0"/>
                <a:cs typeface="Times New Roman" pitchFamily="18" charset="0"/>
              </a:rPr>
              <a:t>қараша</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09-ға </a:t>
            </a:r>
            <a:r>
              <a:rPr lang="ru-RU" sz="1100" b="1" dirty="0" err="1">
                <a:latin typeface="Times New Roman" pitchFamily="18" charset="0"/>
                <a:ea typeface="Times New Roman KZ" pitchFamily="18" charset="0"/>
                <a:cs typeface="Times New Roman" pitchFamily="18" charset="0"/>
              </a:rPr>
              <a:t>дейін</a:t>
            </a:r>
            <a:endParaRPr lang="ru-RU" sz="1100" b="1" dirty="0">
              <a:latin typeface="Times New Roman" pitchFamily="18" charset="0"/>
              <a:ea typeface="Times New Roman KZ" pitchFamily="18" charset="0"/>
              <a:cs typeface="Times New Roman" pitchFamily="18" charset="0"/>
            </a:endParaRPr>
          </a:p>
          <a:p>
            <a:pPr marL="228600" indent="-228600" algn="ctr"/>
            <a:endParaRPr lang="ru-RU" sz="110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a:latin typeface="Times New Roman" pitchFamily="18" charset="0"/>
                <a:cs typeface="Times New Roman" pitchFamily="18" charset="0"/>
              </a:rPr>
              <a:t>Көшпелі 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 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5-10 м/с. </a:t>
            </a:r>
            <a:r>
              <a:rPr lang="kk-KZ" sz="1200" dirty="0">
                <a:latin typeface="Times New Roman" pitchFamily="18" charset="0"/>
                <a:cs typeface="Times New Roman" pitchFamily="18" charset="0"/>
              </a:rPr>
              <a:t>Ауа температурасы 0-2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2023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05</a:t>
            </a:r>
            <a:r>
              <a:rPr lang="kk-KZ" sz="1200" dirty="0">
                <a:solidFill>
                  <a:schemeClr val="tx1"/>
                </a:solidFill>
                <a:latin typeface="Times New Roman" panose="02020603050405020304" pitchFamily="18" charset="0"/>
                <a:cs typeface="Times New Roman" panose="02020603050405020304" pitchFamily="18" charset="0"/>
              </a:rPr>
              <a:t> қараша, 06 қараша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қараша</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е-00,1,1селігі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1567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0,482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Мухитдинова Р.А./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17166</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3726</cp:revision>
  <cp:lastPrinted>2021-07-01T03:56:27Z</cp:lastPrinted>
  <dcterms:created xsi:type="dcterms:W3CDTF">2018-03-27T06:03:00Z</dcterms:created>
  <dcterms:modified xsi:type="dcterms:W3CDTF">2023-11-04T07:08:41Z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