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878491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a:solidFill>
                            <a:srgbClr val="002060"/>
                          </a:solidFill>
                          <a:latin typeface="Times New Roman" panose="02020603050405020304" pitchFamily="18" charset="0"/>
                          <a:cs typeface="Times New Roman" panose="02020603050405020304" pitchFamily="18" charset="0"/>
                        </a:rPr>
                        <a:t>04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04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110418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05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Сол</a:t>
            </a:r>
            <a:r>
              <a:rPr lang="kk-KZ" sz="1100" dirty="0">
                <a:latin typeface="Times New Roman" panose="02020603050405020304" pitchFamily="18" charset="0"/>
                <a:ea typeface="Times New Roman" panose="02020603050405020304" pitchFamily="18" charset="0"/>
              </a:rPr>
              <a:t>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a:t>
            </a:r>
            <a:r>
              <a:rPr lang="kk-KZ" sz="1100" kern="1400" dirty="0">
                <a:solidFill>
                  <a:srgbClr val="000000"/>
                </a:solidFill>
                <a:latin typeface="Times New Roman" panose="02020603050405020304" pitchFamily="18" charset="0"/>
                <a:ea typeface="SimSun" panose="02010600030101010101" pitchFamily="2" charset="-122"/>
              </a:rPr>
              <a:t>9-14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3-5 аяз, күндіз 0-2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06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05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Батыстан</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6-8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қарашада, түнде 06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25275</TotalTime>
  <Words>610</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4304</cp:revision>
  <cp:lastPrinted>2023-01-16T10:13:34Z</cp:lastPrinted>
  <dcterms:created xsi:type="dcterms:W3CDTF">2018-03-27T06:03:00Z</dcterms:created>
  <dcterms:modified xsi:type="dcterms:W3CDTF">2023-11-04T07:09:01Z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