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№308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04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04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97447527"/>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1</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534</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117</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0,6</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13</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0,03</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3</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0,3</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404664"/>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қарашаға</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Солтүстік-батыстан жел соғады, күші 9-14 м/с. Ауа температурасы түнде 4-6 градус аяз, күндіз 0 градус шамасында.</a:t>
            </a:r>
          </a:p>
          <a:p>
            <a:pPr indent="182563" algn="ctr">
              <a:tabLst>
                <a:tab pos="180975" algn="l"/>
              </a:tabLst>
            </a:pPr>
            <a:r>
              <a:rPr lang="kk-KZ" altLang="ru-RU" sz="1100" b="1" dirty="0">
                <a:solidFill>
                  <a:srgbClr val="000000"/>
                </a:solidFill>
                <a:latin typeface="Times New Roman" pitchFamily="18" charset="0"/>
                <a:cs typeface="Times New Roman" pitchFamily="18" charset="0"/>
              </a:rPr>
              <a:t>06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06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оңтүстіктен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a:latin typeface="Times New Roman" pitchFamily="18" charset="0"/>
                <a:cs typeface="Times New Roman" pitchFamily="18" charset="0"/>
              </a:rPr>
              <a:t>5-7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05 қарашаға, 06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Ю. </a:t>
            </a:r>
            <a:r>
              <a:rPr lang="ru-RU" altLang="ru-RU" sz="1200" b="1" i="1">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14167</TotalTime>
  <Words>591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3857</cp:revision>
  <cp:lastPrinted>2021-07-01T03:56:27Z</cp:lastPrinted>
  <dcterms:created xsi:type="dcterms:W3CDTF">2018-03-27T06:03:00Z</dcterms:created>
  <dcterms:modified xsi:type="dcterms:W3CDTF">2023-11-04T07:16:33Z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