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05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04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05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Солтүстік-шығыстан жел соғады, күші 7-12 м/с. Ауа температурасы түнде 0-2, күндіз 8-10 градус жылы болады.</a:t>
            </a:r>
          </a:p>
          <a:p>
            <a:pPr algn="ctr"/>
            <a:r>
              <a:rPr lang="kk-KZ" sz="1200" b="1">
                <a:solidFill>
                  <a:srgbClr val="000000"/>
                </a:solidFill>
                <a:latin typeface="Times New Roman" pitchFamily="18" charset="0"/>
                <a:cs typeface="Times New Roman" pitchFamily="18" charset="0"/>
              </a:rPr>
              <a:t>06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05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06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Шығыстан жел соғады, күші 5-10 м/с. Ауа температурасы 0-2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8020965"/>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05 </a:t>
            </a:r>
            <a:r>
              <a:rPr lang="kk-KZ" sz="1200" dirty="0">
                <a:solidFill>
                  <a:schemeClr val="tx1"/>
                </a:solidFill>
                <a:latin typeface="Times New Roman" pitchFamily="18" charset="0"/>
                <a:cs typeface="Times New Roman" pitchFamily="18" charset="0"/>
              </a:rPr>
              <a:t>қараша, 06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16084</TotalTime>
  <Words>621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3644</cp:revision>
  <cp:lastPrinted>2021-07-01T07:38:07Z</cp:lastPrinted>
  <dcterms:created xsi:type="dcterms:W3CDTF">2018-03-27T06:03:00Z</dcterms:created>
  <dcterms:modified xsi:type="dcterms:W3CDTF">2023-11-04T07:08:09Z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