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07769564"/>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005685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767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1,917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04</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Оңтүстік-шығыстан жел соғады, күші түнда 2-7, күндіз 6-11 м/с. Ауа температурасы түнде 6-8, күндіз 14-16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қараша</a:t>
            </a:r>
          </a:p>
          <a:p>
            <a:pPr algn="ctr"/>
            <a:r>
              <a:rPr lang="ru-RU" altLang="ru-RU" sz="1200" b="1" dirty="0">
                <a:latin typeface="Times New Roman" pitchFamily="18" charset="0"/>
                <a:cs typeface="Times New Roman" pitchFamily="18" charset="0"/>
              </a:rPr>
              <a:t>05</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Оңтүстік-шығыстан жел соғады, күші 5-10 м/с. Ауа температурасы  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жиналуына</a:t>
            </a:r>
            <a:r>
              <a:rPr lang="kk-KZ"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18349</TotalTime>
  <Words>614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3249</cp:revision>
  <cp:lastPrinted>2023-02-06T06:57:51Z</cp:lastPrinted>
  <dcterms:created xsi:type="dcterms:W3CDTF">2018-03-27T06:03:00Z</dcterms:created>
  <dcterms:modified xsi:type="dcterms:W3CDTF">2023-11-04T07:10:33Z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