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217668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0389876"/>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9866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05</a:t>
            </a:r>
            <a:r>
              <a:rPr lang="kk-KZ" altLang="ru-RU" sz="1200" b="1" dirty="0">
                <a:latin typeface="Times New Roman" panose="02020603050405020304" pitchFamily="18" charset="0"/>
                <a:cs typeface="Times New Roman" panose="02020603050405020304" pitchFamily="18" charset="0"/>
              </a:rPr>
              <a:t> қарашаға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04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05 қарашаға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Аздаған бұлтты, жауын-шашынсыз болады. Оңтүстік-шығыстан, шығыстан жел соғады, күші 3-8 м/с. Ауа температурасы түнде 4-6, күндіз 20-22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06 қарашаға </a:t>
            </a:r>
          </a:p>
          <a:p>
            <a:pPr indent="182563" algn="ctr"/>
            <a:r>
              <a:rPr lang="kk-KZ" altLang="ru-RU" sz="1200" b="1" dirty="0">
                <a:latin typeface="Times New Roman" pitchFamily="18" charset="0"/>
                <a:cs typeface="Times New Roman" pitchFamily="18" charset="0"/>
              </a:rPr>
              <a:t>2023 ж. 21 сағ. 05 қарашадан 09 сағ. 06 қарашаға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Оңтүстік-шығыстан, шығыстан </a:t>
            </a:r>
            <a:r>
              <a:rPr lang="kk-KZ" sz="1100" dirty="0">
                <a:latin typeface="Times New Roman" pitchFamily="18" charset="0"/>
                <a:cs typeface="Times New Roman" pitchFamily="18" charset="0"/>
              </a:rPr>
              <a:t>жел соғады, күші  3-8 м/с. Ауа температурасы  4-6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071679"/>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қарашада</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қарашаға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Нурлыбаева</a:t>
            </a:r>
            <a:r>
              <a:rPr lang="ru-RU" sz="1200" b="1" i="1" dirty="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13593</TotalTime>
  <Words>632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3014</cp:revision>
  <cp:lastPrinted>2021-07-01T03:56:27Z</cp:lastPrinted>
  <dcterms:created xsi:type="dcterms:W3CDTF">2018-03-27T06:03:00Z</dcterms:created>
  <dcterms:modified xsi:type="dcterms:W3CDTF">2023-11-04T07:12:35Z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