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100" d="100"/>
          <a:sy n="100" d="100"/>
        </p:scale>
        <p:origin x="-1349" y="51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39905962"/>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№308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4 қараша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35798" y="3428207"/>
            <a:ext cx="493091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5</a:t>
            </a:r>
            <a:r>
              <a:rPr lang="kk-KZ" altLang="ru-RU" sz="1200" b="1" dirty="0" smtClean="0">
                <a:solidFill>
                  <a:srgbClr val="000000"/>
                </a:solidFill>
                <a:latin typeface="Times New Roman" panose="02020603050405020304" pitchFamily="18" charset="0"/>
                <a:cs typeface="Times New Roman" panose="02020603050405020304" pitchFamily="18" charset="0"/>
              </a:rPr>
              <a:t> қарашаға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4</a:t>
            </a:r>
            <a:r>
              <a:rPr lang="kk-KZ" altLang="ru-RU" sz="1200" b="1" dirty="0" smtClean="0">
                <a:solidFill>
                  <a:srgbClr val="000000"/>
                </a:solidFill>
                <a:latin typeface="Times New Roman" panose="02020603050405020304" pitchFamily="18" charset="0"/>
                <a:cs typeface="Times New Roman" panose="02020603050405020304" pitchFamily="18" charset="0"/>
              </a:rPr>
              <a:t> қараша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5</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қараша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о</a:t>
            </a:r>
            <a:r>
              <a:rPr lang="kk-KZ" sz="1200" dirty="0" smtClean="0">
                <a:latin typeface="Times New Roman" pitchFamily="18" charset="0"/>
                <a:cs typeface="Times New Roman" pitchFamily="18" charset="0"/>
              </a:rPr>
              <a:t>ңтүстік-батыс бағыттан солтүстік-шығыс бағытқа ауысады </a:t>
            </a:r>
            <a:r>
              <a:rPr lang="kk-KZ" sz="1200" dirty="0">
                <a:latin typeface="Times New Roman" pitchFamily="18" charset="0"/>
                <a:cs typeface="Times New Roman" pitchFamily="18" charset="0"/>
              </a:rPr>
              <a:t>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1-3,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4-6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6</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қарашаға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5</a:t>
            </a:r>
            <a:r>
              <a:rPr lang="kk-KZ"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қараша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6</a:t>
            </a:r>
            <a:r>
              <a:rPr 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қараша</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kk-KZ" sz="1200" dirty="0" smtClean="0">
                <a:latin typeface="Times New Roman" pitchFamily="18" charset="0"/>
                <a:cs typeface="Times New Roman" pitchFamily="18" charset="0"/>
              </a:rPr>
              <a:t> желі 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1-3 </a:t>
            </a:r>
            <a:r>
              <a:rPr lang="ru-RU" sz="1200" dirty="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2" name="TextBox 13"/>
          <p:cNvSpPr txBox="1"/>
          <p:nvPr/>
        </p:nvSpPr>
        <p:spPr>
          <a:xfrm>
            <a:off x="4816921" y="3114398"/>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681" y="2327533"/>
            <a:ext cx="4952554"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a:solidFill>
                  <a:schemeClr val="tx1"/>
                </a:solidFill>
                <a:latin typeface="Times New Roman" panose="02020603050405020304" pitchFamily="18" charset="0"/>
                <a:cs typeface="Times New Roman" panose="02020603050405020304" pitchFamily="18" charset="0"/>
              </a:rPr>
              <a:t> </a:t>
            </a:r>
            <a:r>
              <a:rPr lang="kk-KZ" altLang="en-US" sz="120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күтіледі.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002087266"/>
              </p:ext>
            </p:extLst>
          </p:nvPr>
        </p:nvGraphicFramePr>
        <p:xfrm>
          <a:off x="4923876" y="3861048"/>
          <a:ext cx="4840520" cy="252028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99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0.619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99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0.331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4980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0.996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1763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0.563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6476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0.021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Грязнова А.О</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16790</TotalTime>
  <Words>557</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3148</cp:revision>
  <cp:lastPrinted>2021-07-01T03:56:27Z</cp:lastPrinted>
  <dcterms:created xsi:type="dcterms:W3CDTF">2018-03-27T06:03:00Z</dcterms:created>
  <dcterms:modified xsi:type="dcterms:W3CDTF">2023-11-04T06:43:49Z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