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887841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0,02</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05</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4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5-10 </a:t>
            </a:r>
            <a:r>
              <a:rPr lang="kk-KZ" sz="1100" dirty="0">
                <a:solidFill>
                  <a:prstClr val="black"/>
                </a:solidFill>
                <a:latin typeface="Times New Roman" pitchFamily="18" charset="0"/>
                <a:cs typeface="Times New Roman" pitchFamily="18" charset="0"/>
              </a:rPr>
              <a:t>м/с. Ауа температурасы түнде 9-11, күндіз 18-20 жылы.</a:t>
            </a: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24902</TotalTime>
  <Words>631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3076</cp:revision>
  <cp:lastPrinted>2021-07-01T07:38:07Z</cp:lastPrinted>
  <dcterms:created xsi:type="dcterms:W3CDTF">2018-03-27T06:03:00Z</dcterms:created>
  <dcterms:modified xsi:type="dcterms:W3CDTF">2023-11-04T07:09:42Z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