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453630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қараша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 оңтүстік-шығыс желі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7 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6 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7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kk-KZ" sz="1200" dirty="0">
                <a:latin typeface="Times New Roman" pitchFamily="18" charset="0"/>
                <a:cs typeface="Times New Roman" pitchFamily="18" charset="0"/>
              </a:rPr>
              <a:t>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күтіледі.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62131460"/>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a:t>
            </a:r>
            <a:r>
              <a:rPr lang="kk-KZ" altLang="ru-RU" sz="1200" b="1" i="1" smtClean="0">
                <a:solidFill>
                  <a:srgbClr val="000000"/>
                </a:solidFill>
                <a:latin typeface="Times New Roman" panose="02020603050405020304" pitchFamily="18" charset="0"/>
                <a:cs typeface="Times New Roman" panose="02020603050405020304" pitchFamily="18" charset="0"/>
              </a:rPr>
              <a:t>В</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16769</TotalTime>
  <Words>564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3150</cp:revision>
  <cp:lastPrinted>2021-07-01T03:56:27Z</cp:lastPrinted>
  <dcterms:created xsi:type="dcterms:W3CDTF">2018-03-27T06:03:00Z</dcterms:created>
  <dcterms:modified xsi:type="dcterms:W3CDTF">2023-11-05T06:16:38Z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