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13572026"/>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7004248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2,022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774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1,935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05</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Оңтүстік-шығыстан жел соғады, күші 7-12 м/с. Ауа температурасы түнде 6-8, күндіз 13-15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қараша</a:t>
            </a:r>
          </a:p>
          <a:p>
            <a:pPr algn="ctr"/>
            <a:r>
              <a:rPr lang="ru-RU" altLang="ru-RU" sz="1200" b="1" dirty="0">
                <a:latin typeface="Times New Roman" pitchFamily="18" charset="0"/>
                <a:cs typeface="Times New Roman" pitchFamily="18" charset="0"/>
              </a:rPr>
              <a:t>06</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Оңтүстік-шығыстан жел соғады, күші 6-11 м/с. Ауа температурасы  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dirty="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18377</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3254</cp:revision>
  <cp:lastPrinted>2023-02-06T06:57:51Z</cp:lastPrinted>
  <dcterms:created xsi:type="dcterms:W3CDTF">2018-03-27T06:03:00Z</dcterms:created>
  <dcterms:modified xsi:type="dcterms:W3CDTF">2023-11-05T07:15:25Z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