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06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05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06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0-2 градус аяз,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07 қарашаға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06</a:t>
            </a:r>
            <a:r>
              <a:rPr lang="kk-KZ" sz="1100" b="1" dirty="0">
                <a:latin typeface="Times New Roman" pitchFamily="18" charset="0"/>
                <a:ea typeface="Times New Roman KZ" pitchFamily="18" charset="0"/>
                <a:cs typeface="Times New Roman" pitchFamily="18" charset="0"/>
              </a:rPr>
              <a:t> 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07 </a:t>
            </a:r>
            <a:r>
              <a:rPr lang="kk-KZ" sz="1100" b="1" dirty="0">
                <a:latin typeface="Times New Roman" pitchFamily="18" charset="0"/>
                <a:ea typeface="Times New Roman KZ" pitchFamily="18" charset="0"/>
                <a:cs typeface="Times New Roman" pitchFamily="18" charset="0"/>
              </a:rPr>
              <a:t>қараша</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3-5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06</a:t>
            </a:r>
            <a:r>
              <a:rPr lang="kk-KZ" sz="1200" dirty="0">
                <a:solidFill>
                  <a:schemeClr val="tx1"/>
                </a:solidFill>
                <a:latin typeface="Times New Roman" panose="02020603050405020304" pitchFamily="18" charset="0"/>
                <a:cs typeface="Times New Roman" panose="02020603050405020304" pitchFamily="18" charset="0"/>
              </a:rPr>
              <a:t> қараша, 07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е-00,1,1селігі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5490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0,564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chemeClr val="tx1"/>
                          </a:solidFill>
                          <a:latin typeface="Times New Roman" pitchFamily="18" charset="0"/>
                          <a:cs typeface="Times New Roman" pitchFamily="18" charset="0"/>
                        </a:rPr>
                        <a:t>147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Абдуалиева М.А</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17168</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3730</cp:revision>
  <cp:lastPrinted>2021-07-01T03:56:27Z</cp:lastPrinted>
  <dcterms:created xsi:type="dcterms:W3CDTF">2018-03-27T06:03:00Z</dcterms:created>
  <dcterms:modified xsi:type="dcterms:W3CDTF">2023-11-05T07:05:15Z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