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878161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06 </a:t>
            </a:r>
            <a:r>
              <a:rPr lang="kk-KZ" sz="1200" b="1" dirty="0">
                <a:solidFill>
                  <a:srgbClr val="000000"/>
                </a:solidFill>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05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06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Түнде және таңертең тұман күтіледі. Жел 5-10 м/с. Ауа температурасы түнде 3-5 аяз, күндіз 3-5 жылы болады.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07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06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07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1-3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97294407"/>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0.548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0.351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658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05 </a:t>
            </a:r>
            <a:r>
              <a:rPr lang="kk-KZ" sz="1200" b="1" dirty="0">
                <a:solidFill>
                  <a:srgbClr val="000000"/>
                </a:solidFill>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15454</TotalTime>
  <Words>569</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2822</cp:revision>
  <cp:lastPrinted>2021-07-01T07:38:07Z</cp:lastPrinted>
  <dcterms:created xsi:type="dcterms:W3CDTF">2018-03-27T06:03:00Z</dcterms:created>
  <dcterms:modified xsi:type="dcterms:W3CDTF">2023-11-05T07:01:42Z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