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54457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84748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06</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05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06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Шығыстан жел соғады, күші 8-13 м/с. Ауа температурасы түнде 4-9, күндіз 17-19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07 қарашаға </a:t>
            </a:r>
          </a:p>
          <a:p>
            <a:pPr indent="182563" algn="ctr"/>
            <a:r>
              <a:rPr lang="kk-KZ" altLang="ru-RU" sz="1200" b="1" dirty="0">
                <a:latin typeface="Times New Roman" pitchFamily="18" charset="0"/>
                <a:cs typeface="Times New Roman" pitchFamily="18" charset="0"/>
              </a:rPr>
              <a:t>2023 ж. 21 сағ. 06 қарашадан 09 сағ. 07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a:t>
            </a:r>
            <a:r>
              <a:rPr lang="kk-KZ" sz="1100">
                <a:latin typeface="Times New Roman" pitchFamily="18" charset="0"/>
                <a:cs typeface="Times New Roman" pitchFamily="18" charset="0"/>
              </a:rPr>
              <a:t>температурасы  4-6 </a:t>
            </a:r>
            <a:r>
              <a:rPr lang="kk-KZ" sz="1100" dirty="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13590</TotalTime>
  <Words>628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3017</cp:revision>
  <cp:lastPrinted>2021-07-01T03:56:27Z</cp:lastPrinted>
  <dcterms:created xsi:type="dcterms:W3CDTF">2018-03-27T06:03:00Z</dcterms:created>
  <dcterms:modified xsi:type="dcterms:W3CDTF">2023-11-05T07:05:38Z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